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21"/>
  </p:notesMasterIdLst>
  <p:sldIdLst>
    <p:sldId id="256" r:id="rId7"/>
    <p:sldId id="257" r:id="rId8"/>
    <p:sldId id="258" r:id="rId9"/>
    <p:sldId id="263" r:id="rId10"/>
    <p:sldId id="269" r:id="rId11"/>
    <p:sldId id="4188" r:id="rId12"/>
    <p:sldId id="731" r:id="rId13"/>
    <p:sldId id="264" r:id="rId14"/>
    <p:sldId id="260" r:id="rId15"/>
    <p:sldId id="265" r:id="rId16"/>
    <p:sldId id="266" r:id="rId17"/>
    <p:sldId id="261" r:id="rId18"/>
    <p:sldId id="267"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5CB17D-0E05-06B1-3A98-0C87230DF886}" v="104" dt="2025-01-28T02:33:39.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da Escall" userId="47f66b95-0779-4dbd-b7c0-61f3ce939d40" providerId="ADAL" clId="{57FFE32B-423E-460B-81C6-945674895299}"/>
    <pc:docChg chg="custSel addSld delSld modSld sldOrd">
      <pc:chgData name="Aida Escall" userId="47f66b95-0779-4dbd-b7c0-61f3ce939d40" providerId="ADAL" clId="{57FFE32B-423E-460B-81C6-945674895299}" dt="2025-01-28T01:21:23.456" v="384" actId="1076"/>
      <pc:docMkLst>
        <pc:docMk/>
      </pc:docMkLst>
      <pc:sldChg chg="delSp modSp mod">
        <pc:chgData name="Aida Escall" userId="47f66b95-0779-4dbd-b7c0-61f3ce939d40" providerId="ADAL" clId="{57FFE32B-423E-460B-81C6-945674895299}" dt="2025-01-24T03:49:46.517" v="210"/>
        <pc:sldMkLst>
          <pc:docMk/>
          <pc:sldMk cId="4034297514" sldId="258"/>
        </pc:sldMkLst>
        <pc:spChg chg="mod">
          <ac:chgData name="Aida Escall" userId="47f66b95-0779-4dbd-b7c0-61f3ce939d40" providerId="ADAL" clId="{57FFE32B-423E-460B-81C6-945674895299}" dt="2025-01-24T03:49:33.291" v="208"/>
          <ac:spMkLst>
            <pc:docMk/>
            <pc:sldMk cId="4034297514" sldId="258"/>
            <ac:spMk id="14" creationId="{6CF4B8E8-3B13-07BD-C3E6-1D002DEAC4C3}"/>
          </ac:spMkLst>
        </pc:spChg>
        <pc:spChg chg="mod">
          <ac:chgData name="Aida Escall" userId="47f66b95-0779-4dbd-b7c0-61f3ce939d40" providerId="ADAL" clId="{57FFE32B-423E-460B-81C6-945674895299}" dt="2025-01-24T03:49:46.517" v="210"/>
          <ac:spMkLst>
            <pc:docMk/>
            <pc:sldMk cId="4034297514" sldId="258"/>
            <ac:spMk id="17" creationId="{D7CA401F-13D4-6445-DE52-EE4D22C6E8CB}"/>
          </ac:spMkLst>
        </pc:spChg>
      </pc:sldChg>
      <pc:sldChg chg="addSp delSp modSp mod">
        <pc:chgData name="Aida Escall" userId="47f66b95-0779-4dbd-b7c0-61f3ce939d40" providerId="ADAL" clId="{57FFE32B-423E-460B-81C6-945674895299}" dt="2025-01-24T03:44:01.810" v="85" actId="20577"/>
        <pc:sldMkLst>
          <pc:docMk/>
          <pc:sldMk cId="2448487831" sldId="260"/>
        </pc:sldMkLst>
        <pc:spChg chg="mod">
          <ac:chgData name="Aida Escall" userId="47f66b95-0779-4dbd-b7c0-61f3ce939d40" providerId="ADAL" clId="{57FFE32B-423E-460B-81C6-945674895299}" dt="2025-01-24T03:44:01.810" v="85" actId="20577"/>
          <ac:spMkLst>
            <pc:docMk/>
            <pc:sldMk cId="2448487831" sldId="260"/>
            <ac:spMk id="14" creationId="{6CF4B8E8-3B13-07BD-C3E6-1D002DEAC4C3}"/>
          </ac:spMkLst>
        </pc:spChg>
        <pc:picChg chg="add mod">
          <ac:chgData name="Aida Escall" userId="47f66b95-0779-4dbd-b7c0-61f3ce939d40" providerId="ADAL" clId="{57FFE32B-423E-460B-81C6-945674895299}" dt="2025-01-24T03:43:57.653" v="71" actId="14100"/>
          <ac:picMkLst>
            <pc:docMk/>
            <pc:sldMk cId="2448487831" sldId="260"/>
            <ac:picMk id="3" creationId="{19AAF66C-03A9-343A-B6F1-785851232D17}"/>
          </ac:picMkLst>
        </pc:picChg>
      </pc:sldChg>
      <pc:sldChg chg="addSp delSp modSp mod">
        <pc:chgData name="Aida Escall" userId="47f66b95-0779-4dbd-b7c0-61f3ce939d40" providerId="ADAL" clId="{57FFE32B-423E-460B-81C6-945674895299}" dt="2025-01-28T01:21:23.456" v="384" actId="1076"/>
        <pc:sldMkLst>
          <pc:docMk/>
          <pc:sldMk cId="1347118722" sldId="261"/>
        </pc:sldMkLst>
        <pc:spChg chg="mod">
          <ac:chgData name="Aida Escall" userId="47f66b95-0779-4dbd-b7c0-61f3ce939d40" providerId="ADAL" clId="{57FFE32B-423E-460B-81C6-945674895299}" dt="2025-01-28T01:21:18.171" v="382" actId="20577"/>
          <ac:spMkLst>
            <pc:docMk/>
            <pc:sldMk cId="1347118722" sldId="261"/>
            <ac:spMk id="14" creationId="{6CF4B8E8-3B13-07BD-C3E6-1D002DEAC4C3}"/>
          </ac:spMkLst>
        </pc:spChg>
        <pc:graphicFrameChg chg="add mod modGraphic">
          <ac:chgData name="Aida Escall" userId="47f66b95-0779-4dbd-b7c0-61f3ce939d40" providerId="ADAL" clId="{57FFE32B-423E-460B-81C6-945674895299}" dt="2025-01-28T01:21:23.456" v="384" actId="1076"/>
          <ac:graphicFrameMkLst>
            <pc:docMk/>
            <pc:sldMk cId="1347118722" sldId="261"/>
            <ac:graphicFrameMk id="2" creationId="{F1145872-CF9C-EB81-1F34-30ACDFBC33F4}"/>
          </ac:graphicFrameMkLst>
        </pc:graphicFrameChg>
      </pc:sldChg>
      <pc:sldChg chg="new del">
        <pc:chgData name="Aida Escall" userId="47f66b95-0779-4dbd-b7c0-61f3ce939d40" providerId="ADAL" clId="{57FFE32B-423E-460B-81C6-945674895299}" dt="2025-01-24T03:09:41.284" v="3" actId="47"/>
        <pc:sldMkLst>
          <pc:docMk/>
          <pc:sldMk cId="411177659" sldId="262"/>
        </pc:sldMkLst>
      </pc:sldChg>
      <pc:sldChg chg="addSp delSp modSp add mod ord">
        <pc:chgData name="Aida Escall" userId="47f66b95-0779-4dbd-b7c0-61f3ce939d40" providerId="ADAL" clId="{57FFE32B-423E-460B-81C6-945674895299}" dt="2025-01-24T03:52:09.563" v="241"/>
        <pc:sldMkLst>
          <pc:docMk/>
          <pc:sldMk cId="521059806" sldId="263"/>
        </pc:sldMkLst>
        <pc:spChg chg="add mod">
          <ac:chgData name="Aida Escall" userId="47f66b95-0779-4dbd-b7c0-61f3ce939d40" providerId="ADAL" clId="{57FFE32B-423E-460B-81C6-945674895299}" dt="2025-01-24T03:47:43.242" v="187" actId="14100"/>
          <ac:spMkLst>
            <pc:docMk/>
            <pc:sldMk cId="521059806" sldId="263"/>
            <ac:spMk id="2" creationId="{AFDB1EA3-1044-2D31-A9DF-AD4982D881B5}"/>
          </ac:spMkLst>
        </pc:spChg>
      </pc:sldChg>
      <pc:sldChg chg="addSp delSp modSp add mod ord">
        <pc:chgData name="Aida Escall" userId="47f66b95-0779-4dbd-b7c0-61f3ce939d40" providerId="ADAL" clId="{57FFE32B-423E-460B-81C6-945674895299}" dt="2025-01-28T01:18:53.399" v="358" actId="13926"/>
        <pc:sldMkLst>
          <pc:docMk/>
          <pc:sldMk cId="3867970336" sldId="264"/>
        </pc:sldMkLst>
        <pc:spChg chg="add mod">
          <ac:chgData name="Aida Escall" userId="47f66b95-0779-4dbd-b7c0-61f3ce939d40" providerId="ADAL" clId="{57FFE32B-423E-460B-81C6-945674895299}" dt="2025-01-28T01:18:53.399" v="358" actId="13926"/>
          <ac:spMkLst>
            <pc:docMk/>
            <pc:sldMk cId="3867970336" sldId="264"/>
            <ac:spMk id="2" creationId="{6032A596-03BB-53F0-8719-1B2CEC1B6521}"/>
          </ac:spMkLst>
        </pc:spChg>
        <pc:spChg chg="mod">
          <ac:chgData name="Aida Escall" userId="47f66b95-0779-4dbd-b7c0-61f3ce939d40" providerId="ADAL" clId="{57FFE32B-423E-460B-81C6-945674895299}" dt="2025-01-24T03:52:32.490" v="245" actId="1076"/>
          <ac:spMkLst>
            <pc:docMk/>
            <pc:sldMk cId="3867970336" sldId="264"/>
            <ac:spMk id="14" creationId="{93476548-A258-60DB-3CD7-C2736A7E4BD2}"/>
          </ac:spMkLst>
        </pc:spChg>
        <pc:graphicFrameChg chg="add mod">
          <ac:chgData name="Aida Escall" userId="47f66b95-0779-4dbd-b7c0-61f3ce939d40" providerId="ADAL" clId="{57FFE32B-423E-460B-81C6-945674895299}" dt="2025-01-24T03:54:42.085" v="295" actId="1076"/>
          <ac:graphicFrameMkLst>
            <pc:docMk/>
            <pc:sldMk cId="3867970336" sldId="264"/>
            <ac:graphicFrameMk id="13" creationId="{65736E01-B8AC-2A1C-7E4A-EA25527175D4}"/>
          </ac:graphicFrameMkLst>
        </pc:graphicFrameChg>
        <pc:graphicFrameChg chg="add mod">
          <ac:chgData name="Aida Escall" userId="47f66b95-0779-4dbd-b7c0-61f3ce939d40" providerId="ADAL" clId="{57FFE32B-423E-460B-81C6-945674895299}" dt="2025-01-24T03:54:48.139" v="296"/>
          <ac:graphicFrameMkLst>
            <pc:docMk/>
            <pc:sldMk cId="3867970336" sldId="264"/>
            <ac:graphicFrameMk id="16" creationId="{BEF8CE1C-98E1-CE89-76A3-2631433F0F40}"/>
          </ac:graphicFrameMkLst>
        </pc:graphicFrameChg>
        <pc:picChg chg="add mod">
          <ac:chgData name="Aida Escall" userId="47f66b95-0779-4dbd-b7c0-61f3ce939d40" providerId="ADAL" clId="{57FFE32B-423E-460B-81C6-945674895299}" dt="2025-01-24T03:57:00.809" v="344" actId="1076"/>
          <ac:picMkLst>
            <pc:docMk/>
            <pc:sldMk cId="3867970336" sldId="264"/>
            <ac:picMk id="19" creationId="{5454B85B-B914-11FA-A277-6F8DE3755668}"/>
          </ac:picMkLst>
        </pc:picChg>
      </pc:sldChg>
      <pc:sldChg chg="addSp delSp modSp add mod">
        <pc:chgData name="Aida Escall" userId="47f66b95-0779-4dbd-b7c0-61f3ce939d40" providerId="ADAL" clId="{57FFE32B-423E-460B-81C6-945674895299}" dt="2025-01-24T03:46:00.059" v="158" actId="14100"/>
        <pc:sldMkLst>
          <pc:docMk/>
          <pc:sldMk cId="2063456267" sldId="265"/>
        </pc:sldMkLst>
        <pc:spChg chg="mod">
          <ac:chgData name="Aida Escall" userId="47f66b95-0779-4dbd-b7c0-61f3ce939d40" providerId="ADAL" clId="{57FFE32B-423E-460B-81C6-945674895299}" dt="2025-01-24T03:46:00.059" v="158" actId="14100"/>
          <ac:spMkLst>
            <pc:docMk/>
            <pc:sldMk cId="2063456267" sldId="265"/>
            <ac:spMk id="14" creationId="{AFB1B635-8450-C087-B976-584A7CEC2811}"/>
          </ac:spMkLst>
        </pc:spChg>
        <pc:picChg chg="add mod">
          <ac:chgData name="Aida Escall" userId="47f66b95-0779-4dbd-b7c0-61f3ce939d40" providerId="ADAL" clId="{57FFE32B-423E-460B-81C6-945674895299}" dt="2025-01-24T03:45:45.307" v="134" actId="14100"/>
          <ac:picMkLst>
            <pc:docMk/>
            <pc:sldMk cId="2063456267" sldId="265"/>
            <ac:picMk id="2" creationId="{49B80B78-7930-9D51-AD28-52FD03CA57AB}"/>
          </ac:picMkLst>
        </pc:picChg>
      </pc:sldChg>
      <pc:sldChg chg="addSp delSp modSp add mod">
        <pc:chgData name="Aida Escall" userId="47f66b95-0779-4dbd-b7c0-61f3ce939d40" providerId="ADAL" clId="{57FFE32B-423E-460B-81C6-945674895299}" dt="2025-01-24T03:46:35.922" v="180" actId="1076"/>
        <pc:sldMkLst>
          <pc:docMk/>
          <pc:sldMk cId="3682195851" sldId="266"/>
        </pc:sldMkLst>
        <pc:spChg chg="mod">
          <ac:chgData name="Aida Escall" userId="47f66b95-0779-4dbd-b7c0-61f3ce939d40" providerId="ADAL" clId="{57FFE32B-423E-460B-81C6-945674895299}" dt="2025-01-24T03:46:32.283" v="178" actId="1076"/>
          <ac:spMkLst>
            <pc:docMk/>
            <pc:sldMk cId="3682195851" sldId="266"/>
            <ac:spMk id="14" creationId="{EF252643-251A-4656-68FA-734485A8F086}"/>
          </ac:spMkLst>
        </pc:spChg>
        <pc:picChg chg="add mod">
          <ac:chgData name="Aida Escall" userId="47f66b95-0779-4dbd-b7c0-61f3ce939d40" providerId="ADAL" clId="{57FFE32B-423E-460B-81C6-945674895299}" dt="2025-01-24T03:46:35.922" v="180" actId="1076"/>
          <ac:picMkLst>
            <pc:docMk/>
            <pc:sldMk cId="3682195851" sldId="266"/>
            <ac:picMk id="3" creationId="{14D96629-0DA5-64BB-D74D-EE0B023ED308}"/>
          </ac:picMkLst>
        </pc:picChg>
      </pc:sldChg>
      <pc:sldChg chg="modSp add mod">
        <pc:chgData name="Aida Escall" userId="47f66b95-0779-4dbd-b7c0-61f3ce939d40" providerId="ADAL" clId="{57FFE32B-423E-460B-81C6-945674895299}" dt="2025-01-24T04:01:51.539" v="355" actId="20577"/>
        <pc:sldMkLst>
          <pc:docMk/>
          <pc:sldMk cId="1223370577" sldId="267"/>
        </pc:sldMkLst>
        <pc:spChg chg="mod">
          <ac:chgData name="Aida Escall" userId="47f66b95-0779-4dbd-b7c0-61f3ce939d40" providerId="ADAL" clId="{57FFE32B-423E-460B-81C6-945674895299}" dt="2025-01-24T04:01:51.539" v="355" actId="20577"/>
          <ac:spMkLst>
            <pc:docMk/>
            <pc:sldMk cId="1223370577" sldId="267"/>
            <ac:spMk id="14" creationId="{128EC417-E5C0-51A0-B579-26703FF261D4}"/>
          </ac:spMkLst>
        </pc:spChg>
      </pc:sldChg>
      <pc:sldChg chg="addSp delSp modSp add mod">
        <pc:chgData name="Aida Escall" userId="47f66b95-0779-4dbd-b7c0-61f3ce939d40" providerId="ADAL" clId="{57FFE32B-423E-460B-81C6-945674895299}" dt="2025-01-24T03:49:02.898" v="205" actId="5793"/>
        <pc:sldMkLst>
          <pc:docMk/>
          <pc:sldMk cId="4236710884" sldId="268"/>
        </pc:sldMkLst>
        <pc:spChg chg="mod">
          <ac:chgData name="Aida Escall" userId="47f66b95-0779-4dbd-b7c0-61f3ce939d40" providerId="ADAL" clId="{57FFE32B-423E-460B-81C6-945674895299}" dt="2025-01-24T03:48:42.214" v="201" actId="20577"/>
          <ac:spMkLst>
            <pc:docMk/>
            <pc:sldMk cId="4236710884" sldId="268"/>
            <ac:spMk id="14" creationId="{F24AB64E-6504-CA3C-AB96-2DD450625C81}"/>
          </ac:spMkLst>
        </pc:spChg>
        <pc:spChg chg="mod">
          <ac:chgData name="Aida Escall" userId="47f66b95-0779-4dbd-b7c0-61f3ce939d40" providerId="ADAL" clId="{57FFE32B-423E-460B-81C6-945674895299}" dt="2025-01-24T03:49:02.898" v="205" actId="5793"/>
          <ac:spMkLst>
            <pc:docMk/>
            <pc:sldMk cId="4236710884" sldId="268"/>
            <ac:spMk id="17" creationId="{4E524B02-FEA8-F87A-DEF8-3BF8291E0ED0}"/>
          </ac:spMkLst>
        </pc:spChg>
      </pc:sldChg>
      <pc:sldChg chg="modSp add mod ord setBg">
        <pc:chgData name="Aida Escall" userId="47f66b95-0779-4dbd-b7c0-61f3ce939d40" providerId="ADAL" clId="{57FFE32B-423E-460B-81C6-945674895299}" dt="2025-01-24T03:52:13.594" v="243"/>
        <pc:sldMkLst>
          <pc:docMk/>
          <pc:sldMk cId="1291378709" sldId="269"/>
        </pc:sldMkLst>
        <pc:spChg chg="mod">
          <ac:chgData name="Aida Escall" userId="47f66b95-0779-4dbd-b7c0-61f3ce939d40" providerId="ADAL" clId="{57FFE32B-423E-460B-81C6-945674895299}" dt="2025-01-24T03:50:25.592" v="237" actId="20577"/>
          <ac:spMkLst>
            <pc:docMk/>
            <pc:sldMk cId="1291378709" sldId="269"/>
            <ac:spMk id="14" creationId="{FEFB2E3B-7139-E93C-DE9F-D54A99343DD7}"/>
          </ac:spMkLst>
        </pc:spChg>
      </pc:sldChg>
      <pc:sldChg chg="add">
        <pc:chgData name="Aida Escall" userId="47f66b95-0779-4dbd-b7c0-61f3ce939d40" providerId="ADAL" clId="{57FFE32B-423E-460B-81C6-945674895299}" dt="2025-01-24T03:59:06.909" v="345"/>
        <pc:sldMkLst>
          <pc:docMk/>
          <pc:sldMk cId="1040769010" sldId="731"/>
        </pc:sldMkLst>
      </pc:sldChg>
      <pc:sldChg chg="add">
        <pc:chgData name="Aida Escall" userId="47f66b95-0779-4dbd-b7c0-61f3ce939d40" providerId="ADAL" clId="{57FFE32B-423E-460B-81C6-945674895299}" dt="2025-01-24T04:00:03.256" v="346"/>
        <pc:sldMkLst>
          <pc:docMk/>
          <pc:sldMk cId="1987071775" sldId="4188"/>
        </pc:sldMkLst>
      </pc:sldChg>
    </pc:docChg>
  </pc:docChgLst>
  <pc:docChgLst>
    <pc:chgData name="Aida Escall" userId="S::aescall@murrayphn.org.au::47f66b95-0779-4dbd-b7c0-61f3ce939d40" providerId="AD" clId="Web-{A85CB17D-0E05-06B1-3A98-0C87230DF886}"/>
    <pc:docChg chg="modSld sldOrd">
      <pc:chgData name="Aida Escall" userId="S::aescall@murrayphn.org.au::47f66b95-0779-4dbd-b7c0-61f3ce939d40" providerId="AD" clId="Web-{A85CB17D-0E05-06B1-3A98-0C87230DF886}" dt="2025-01-28T02:33:39.016" v="45"/>
      <pc:docMkLst>
        <pc:docMk/>
      </pc:docMkLst>
      <pc:sldChg chg="modSp">
        <pc:chgData name="Aida Escall" userId="S::aescall@murrayphn.org.au::47f66b95-0779-4dbd-b7c0-61f3ce939d40" providerId="AD" clId="Web-{A85CB17D-0E05-06B1-3A98-0C87230DF886}" dt="2025-01-28T02:31:02.698" v="2"/>
        <pc:sldMkLst>
          <pc:docMk/>
          <pc:sldMk cId="4034297514" sldId="258"/>
        </pc:sldMkLst>
        <pc:spChg chg="mod">
          <ac:chgData name="Aida Escall" userId="S::aescall@murrayphn.org.au::47f66b95-0779-4dbd-b7c0-61f3ce939d40" providerId="AD" clId="Web-{A85CB17D-0E05-06B1-3A98-0C87230DF886}" dt="2025-01-28T02:31:02.698" v="2"/>
          <ac:spMkLst>
            <pc:docMk/>
            <pc:sldMk cId="4034297514" sldId="258"/>
            <ac:spMk id="14" creationId="{6CF4B8E8-3B13-07BD-C3E6-1D002DEAC4C3}"/>
          </ac:spMkLst>
        </pc:spChg>
        <pc:spChg chg="mod">
          <ac:chgData name="Aida Escall" userId="S::aescall@murrayphn.org.au::47f66b95-0779-4dbd-b7c0-61f3ce939d40" providerId="AD" clId="Web-{A85CB17D-0E05-06B1-3A98-0C87230DF886}" dt="2025-01-28T02:30:58.510" v="1"/>
          <ac:spMkLst>
            <pc:docMk/>
            <pc:sldMk cId="4034297514" sldId="258"/>
            <ac:spMk id="17" creationId="{D7CA401F-13D4-6445-DE52-EE4D22C6E8CB}"/>
          </ac:spMkLst>
        </pc:spChg>
      </pc:sldChg>
      <pc:sldChg chg="delSp modSp">
        <pc:chgData name="Aida Escall" userId="S::aescall@murrayphn.org.au::47f66b95-0779-4dbd-b7c0-61f3ce939d40" providerId="AD" clId="Web-{A85CB17D-0E05-06B1-3A98-0C87230DF886}" dt="2025-01-28T02:33:18.030" v="42" actId="20577"/>
        <pc:sldMkLst>
          <pc:docMk/>
          <pc:sldMk cId="1347118722" sldId="261"/>
        </pc:sldMkLst>
        <pc:spChg chg="mod">
          <ac:chgData name="Aida Escall" userId="S::aescall@murrayphn.org.au::47f66b95-0779-4dbd-b7c0-61f3ce939d40" providerId="AD" clId="Web-{A85CB17D-0E05-06B1-3A98-0C87230DF886}" dt="2025-01-28T02:33:18.030" v="42" actId="20577"/>
          <ac:spMkLst>
            <pc:docMk/>
            <pc:sldMk cId="1347118722" sldId="261"/>
            <ac:spMk id="14" creationId="{6CF4B8E8-3B13-07BD-C3E6-1D002DEAC4C3}"/>
          </ac:spMkLst>
        </pc:spChg>
        <pc:graphicFrameChg chg="mod modGraphic">
          <ac:chgData name="Aida Escall" userId="S::aescall@murrayphn.org.au::47f66b95-0779-4dbd-b7c0-61f3ce939d40" providerId="AD" clId="Web-{A85CB17D-0E05-06B1-3A98-0C87230DF886}" dt="2025-01-28T02:32:40.295" v="22" actId="1076"/>
          <ac:graphicFrameMkLst>
            <pc:docMk/>
            <pc:sldMk cId="1347118722" sldId="261"/>
            <ac:graphicFrameMk id="2" creationId="{F1145872-CF9C-EB81-1F34-30ACDFBC33F4}"/>
          </ac:graphicFrameMkLst>
        </pc:graphicFrameChg>
        <pc:picChg chg="del">
          <ac:chgData name="Aida Escall" userId="S::aescall@murrayphn.org.au::47f66b95-0779-4dbd-b7c0-61f3ce939d40" providerId="AD" clId="Web-{A85CB17D-0E05-06B1-3A98-0C87230DF886}" dt="2025-01-28T02:32:25.466" v="19"/>
          <ac:picMkLst>
            <pc:docMk/>
            <pc:sldMk cId="1347118722" sldId="261"/>
            <ac:picMk id="20" creationId="{1D6C393C-E685-FCD4-C9B8-D0E991D7AAEE}"/>
          </ac:picMkLst>
        </pc:picChg>
      </pc:sldChg>
      <pc:sldChg chg="modSp">
        <pc:chgData name="Aida Escall" userId="S::aescall@murrayphn.org.au::47f66b95-0779-4dbd-b7c0-61f3ce939d40" providerId="AD" clId="Web-{A85CB17D-0E05-06B1-3A98-0C87230DF886}" dt="2025-01-28T02:30:49.260" v="0"/>
        <pc:sldMkLst>
          <pc:docMk/>
          <pc:sldMk cId="521059806" sldId="263"/>
        </pc:sldMkLst>
        <pc:spChg chg="mod">
          <ac:chgData name="Aida Escall" userId="S::aescall@murrayphn.org.au::47f66b95-0779-4dbd-b7c0-61f3ce939d40" providerId="AD" clId="Web-{A85CB17D-0E05-06B1-3A98-0C87230DF886}" dt="2025-01-28T02:30:49.260" v="0"/>
          <ac:spMkLst>
            <pc:docMk/>
            <pc:sldMk cId="521059806" sldId="263"/>
            <ac:spMk id="2" creationId="{AFDB1EA3-1044-2D31-A9DF-AD4982D881B5}"/>
          </ac:spMkLst>
        </pc:spChg>
      </pc:sldChg>
      <pc:sldChg chg="delSp modSp">
        <pc:chgData name="Aida Escall" userId="S::aescall@murrayphn.org.au::47f66b95-0779-4dbd-b7c0-61f3ce939d40" providerId="AD" clId="Web-{A85CB17D-0E05-06B1-3A98-0C87230DF886}" dt="2025-01-28T02:31:26.823" v="5" actId="1076"/>
        <pc:sldMkLst>
          <pc:docMk/>
          <pc:sldMk cId="3867970336" sldId="264"/>
        </pc:sldMkLst>
        <pc:spChg chg="del">
          <ac:chgData name="Aida Escall" userId="S::aescall@murrayphn.org.au::47f66b95-0779-4dbd-b7c0-61f3ce939d40" providerId="AD" clId="Web-{A85CB17D-0E05-06B1-3A98-0C87230DF886}" dt="2025-01-28T02:31:16.823" v="3"/>
          <ac:spMkLst>
            <pc:docMk/>
            <pc:sldMk cId="3867970336" sldId="264"/>
            <ac:spMk id="2" creationId="{6032A596-03BB-53F0-8719-1B2CEC1B6521}"/>
          </ac:spMkLst>
        </pc:spChg>
        <pc:graphicFrameChg chg="mod">
          <ac:chgData name="Aida Escall" userId="S::aescall@murrayphn.org.au::47f66b95-0779-4dbd-b7c0-61f3ce939d40" providerId="AD" clId="Web-{A85CB17D-0E05-06B1-3A98-0C87230DF886}" dt="2025-01-28T02:31:23.511" v="4" actId="1076"/>
          <ac:graphicFrameMkLst>
            <pc:docMk/>
            <pc:sldMk cId="3867970336" sldId="264"/>
            <ac:graphicFrameMk id="13" creationId="{65736E01-B8AC-2A1C-7E4A-EA25527175D4}"/>
          </ac:graphicFrameMkLst>
        </pc:graphicFrameChg>
        <pc:graphicFrameChg chg="mod">
          <ac:chgData name="Aida Escall" userId="S::aescall@murrayphn.org.au::47f66b95-0779-4dbd-b7c0-61f3ce939d40" providerId="AD" clId="Web-{A85CB17D-0E05-06B1-3A98-0C87230DF886}" dt="2025-01-28T02:31:26.823" v="5" actId="1076"/>
          <ac:graphicFrameMkLst>
            <pc:docMk/>
            <pc:sldMk cId="3867970336" sldId="264"/>
            <ac:graphicFrameMk id="16" creationId="{BEF8CE1C-98E1-CE89-76A3-2631433F0F40}"/>
          </ac:graphicFrameMkLst>
        </pc:graphicFrameChg>
      </pc:sldChg>
      <pc:sldChg chg="modSp">
        <pc:chgData name="Aida Escall" userId="S::aescall@murrayphn.org.au::47f66b95-0779-4dbd-b7c0-61f3ce939d40" providerId="AD" clId="Web-{A85CB17D-0E05-06B1-3A98-0C87230DF886}" dt="2025-01-28T02:33:02.983" v="28" actId="20577"/>
        <pc:sldMkLst>
          <pc:docMk/>
          <pc:sldMk cId="2063456267" sldId="265"/>
        </pc:sldMkLst>
        <pc:spChg chg="mod">
          <ac:chgData name="Aida Escall" userId="S::aescall@murrayphn.org.au::47f66b95-0779-4dbd-b7c0-61f3ce939d40" providerId="AD" clId="Web-{A85CB17D-0E05-06B1-3A98-0C87230DF886}" dt="2025-01-28T02:33:02.983" v="28" actId="20577"/>
          <ac:spMkLst>
            <pc:docMk/>
            <pc:sldMk cId="2063456267" sldId="265"/>
            <ac:spMk id="14" creationId="{AFB1B635-8450-C087-B976-584A7CEC2811}"/>
          </ac:spMkLst>
        </pc:spChg>
      </pc:sldChg>
      <pc:sldChg chg="modSp">
        <pc:chgData name="Aida Escall" userId="S::aescall@murrayphn.org.au::47f66b95-0779-4dbd-b7c0-61f3ce939d40" providerId="AD" clId="Web-{A85CB17D-0E05-06B1-3A98-0C87230DF886}" dt="2025-01-28T02:33:10.718" v="37" actId="1076"/>
        <pc:sldMkLst>
          <pc:docMk/>
          <pc:sldMk cId="3682195851" sldId="266"/>
        </pc:sldMkLst>
        <pc:spChg chg="mod">
          <ac:chgData name="Aida Escall" userId="S::aescall@murrayphn.org.au::47f66b95-0779-4dbd-b7c0-61f3ce939d40" providerId="AD" clId="Web-{A85CB17D-0E05-06B1-3A98-0C87230DF886}" dt="2025-01-28T02:33:08.905" v="36" actId="20577"/>
          <ac:spMkLst>
            <pc:docMk/>
            <pc:sldMk cId="3682195851" sldId="266"/>
            <ac:spMk id="14" creationId="{EF252643-251A-4656-68FA-734485A8F086}"/>
          </ac:spMkLst>
        </pc:spChg>
        <pc:picChg chg="mod">
          <ac:chgData name="Aida Escall" userId="S::aescall@murrayphn.org.au::47f66b95-0779-4dbd-b7c0-61f3ce939d40" providerId="AD" clId="Web-{A85CB17D-0E05-06B1-3A98-0C87230DF886}" dt="2025-01-28T02:33:10.718" v="37" actId="1076"/>
          <ac:picMkLst>
            <pc:docMk/>
            <pc:sldMk cId="3682195851" sldId="266"/>
            <ac:picMk id="3" creationId="{14D96629-0DA5-64BB-D74D-EE0B023ED308}"/>
          </ac:picMkLst>
        </pc:picChg>
      </pc:sldChg>
      <pc:sldChg chg="modSp ord">
        <pc:chgData name="Aida Escall" userId="S::aescall@murrayphn.org.au::47f66b95-0779-4dbd-b7c0-61f3ce939d40" providerId="AD" clId="Web-{A85CB17D-0E05-06B1-3A98-0C87230DF886}" dt="2025-01-28T02:33:39.016" v="45"/>
        <pc:sldMkLst>
          <pc:docMk/>
          <pc:sldMk cId="4236710884" sldId="268"/>
        </pc:sldMkLst>
        <pc:spChg chg="mod">
          <ac:chgData name="Aida Escall" userId="S::aescall@murrayphn.org.au::47f66b95-0779-4dbd-b7c0-61f3ce939d40" providerId="AD" clId="Web-{A85CB17D-0E05-06B1-3A98-0C87230DF886}" dt="2025-01-28T02:33:30.609" v="43"/>
          <ac:spMkLst>
            <pc:docMk/>
            <pc:sldMk cId="4236710884" sldId="268"/>
            <ac:spMk id="17" creationId="{4E524B02-FEA8-F87A-DEF8-3BF8291E0ED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ealthgov.sharepoint.com/sites/AGPTPrograms/Data/GP%20Program%20Selections%202021-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tx1"/>
                </a:solidFill>
              </a:rPr>
              <a:t>Vic AGPT</a:t>
            </a:r>
            <a:r>
              <a:rPr lang="en-US" baseline="0">
                <a:solidFill>
                  <a:schemeClr val="tx1"/>
                </a:solidFill>
              </a:rPr>
              <a:t> intake</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'[GP Program Selections 2021-2025.xlsx]5 Dec - Vic WPP'!$W$18</c:f>
              <c:strCache>
                <c:ptCount val="1"/>
                <c:pt idx="0">
                  <c:v>Intake</c:v>
                </c:pt>
              </c:strCache>
            </c:strRef>
          </c:tx>
          <c:spPr>
            <a:solidFill>
              <a:schemeClr val="accent1"/>
            </a:solidFill>
            <a:ln>
              <a:noFill/>
            </a:ln>
            <a:effectLst/>
          </c:spPr>
          <c:invertIfNegative val="0"/>
          <c:cat>
            <c:strRef>
              <c:f>'[GP Program Selections 2021-2025.xlsx]5 Dec - Vic WPP'!$X$17:$AA$17</c:f>
              <c:strCache>
                <c:ptCount val="4"/>
                <c:pt idx="0">
                  <c:v>2025 (estimated)</c:v>
                </c:pt>
                <c:pt idx="1">
                  <c:v>2024</c:v>
                </c:pt>
                <c:pt idx="2">
                  <c:v>2023</c:v>
                </c:pt>
                <c:pt idx="3">
                  <c:v>2022</c:v>
                </c:pt>
              </c:strCache>
            </c:strRef>
          </c:cat>
          <c:val>
            <c:numRef>
              <c:f>'[GP Program Selections 2021-2025.xlsx]5 Dec - Vic WPP'!$X$18:$AA$18</c:f>
              <c:numCache>
                <c:formatCode>General</c:formatCode>
                <c:ptCount val="4"/>
                <c:pt idx="0">
                  <c:v>398</c:v>
                </c:pt>
                <c:pt idx="1">
                  <c:v>323</c:v>
                </c:pt>
                <c:pt idx="2">
                  <c:v>254</c:v>
                </c:pt>
                <c:pt idx="3">
                  <c:v>293</c:v>
                </c:pt>
              </c:numCache>
            </c:numRef>
          </c:val>
          <c:extLst>
            <c:ext xmlns:c16="http://schemas.microsoft.com/office/drawing/2014/chart" uri="{C3380CC4-5D6E-409C-BE32-E72D297353CC}">
              <c16:uniqueId val="{00000000-D0DB-4A63-B37A-298D2B62B702}"/>
            </c:ext>
          </c:extLst>
        </c:ser>
        <c:dLbls>
          <c:showLegendKey val="0"/>
          <c:showVal val="0"/>
          <c:showCatName val="0"/>
          <c:showSerName val="0"/>
          <c:showPercent val="0"/>
          <c:showBubbleSize val="0"/>
        </c:dLbls>
        <c:gapWidth val="219"/>
        <c:overlap val="-27"/>
        <c:axId val="922041736"/>
        <c:axId val="922042456"/>
      </c:barChart>
      <c:catAx>
        <c:axId val="922041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22042456"/>
        <c:crosses val="autoZero"/>
        <c:auto val="1"/>
        <c:lblAlgn val="ctr"/>
        <c:lblOffset val="100"/>
        <c:noMultiLvlLbl val="0"/>
      </c:catAx>
      <c:valAx>
        <c:axId val="9220424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22041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D07B3-3777-0245-B612-CE74E37EEB70}"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22A94-0EBB-C74C-9D52-07E092F5DBA2}" type="slidenum">
              <a:rPr lang="en-US" smtClean="0"/>
              <a:t>‹#›</a:t>
            </a:fld>
            <a:endParaRPr lang="en-US"/>
          </a:p>
        </p:txBody>
      </p:sp>
    </p:spTree>
    <p:extLst>
      <p:ext uri="{BB962C8B-B14F-4D97-AF65-F5344CB8AC3E}">
        <p14:creationId xmlns:p14="http://schemas.microsoft.com/office/powerpoint/2010/main" val="2530189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B7AF1-F43F-D191-98BC-36B80101C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7E882-1359-ABFD-A54D-9E00C7C24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C2C07-0C0A-9CCF-933D-DAF69BD294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B4FDFB-2DFB-A88F-705A-56AFC08FBA86}"/>
              </a:ext>
            </a:extLst>
          </p:cNvPr>
          <p:cNvSpPr>
            <a:spLocks noGrp="1"/>
          </p:cNvSpPr>
          <p:nvPr>
            <p:ph type="sldNum" sz="quarter" idx="5"/>
          </p:nvPr>
        </p:nvSpPr>
        <p:spPr/>
        <p:txBody>
          <a:bodyPr/>
          <a:lstStyle/>
          <a:p>
            <a:fld id="{02122A94-0EBB-C74C-9D52-07E092F5DBA2}" type="slidenum">
              <a:rPr lang="en-US" smtClean="0"/>
              <a:t>4</a:t>
            </a:fld>
            <a:endParaRPr lang="en-US"/>
          </a:p>
        </p:txBody>
      </p:sp>
    </p:spTree>
    <p:extLst>
      <p:ext uri="{BB962C8B-B14F-4D97-AF65-F5344CB8AC3E}">
        <p14:creationId xmlns:p14="http://schemas.microsoft.com/office/powerpoint/2010/main" val="219633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9C662-52CD-3940-1845-13D9B761E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6FDE5-71F5-173B-AEF8-7499D03DF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1FF8B-4818-7E90-F7E3-240F05F6F6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800D02-5D3C-C638-6935-7C5BB07264BE}"/>
              </a:ext>
            </a:extLst>
          </p:cNvPr>
          <p:cNvSpPr>
            <a:spLocks noGrp="1"/>
          </p:cNvSpPr>
          <p:nvPr>
            <p:ph type="sldNum" sz="quarter" idx="5"/>
          </p:nvPr>
        </p:nvSpPr>
        <p:spPr/>
        <p:txBody>
          <a:bodyPr/>
          <a:lstStyle/>
          <a:p>
            <a:fld id="{02122A94-0EBB-C74C-9D52-07E092F5DBA2}" type="slidenum">
              <a:rPr lang="en-US" smtClean="0"/>
              <a:t>13</a:t>
            </a:fld>
            <a:endParaRPr lang="en-US"/>
          </a:p>
        </p:txBody>
      </p:sp>
    </p:spTree>
    <p:extLst>
      <p:ext uri="{BB962C8B-B14F-4D97-AF65-F5344CB8AC3E}">
        <p14:creationId xmlns:p14="http://schemas.microsoft.com/office/powerpoint/2010/main" val="2792553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D130A-A760-3DD7-D5CF-9B3251CAF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54153-8D3D-C521-E10B-48BE0EF6E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F8449-9C03-659D-0AB2-37370126E8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5168FE-0285-4569-7AF6-40BEBCE81DD1}"/>
              </a:ext>
            </a:extLst>
          </p:cNvPr>
          <p:cNvSpPr>
            <a:spLocks noGrp="1"/>
          </p:cNvSpPr>
          <p:nvPr>
            <p:ph type="sldNum" sz="quarter" idx="5"/>
          </p:nvPr>
        </p:nvSpPr>
        <p:spPr/>
        <p:txBody>
          <a:bodyPr/>
          <a:lstStyle/>
          <a:p>
            <a:fld id="{02122A94-0EBB-C74C-9D52-07E092F5DBA2}" type="slidenum">
              <a:rPr lang="en-US" smtClean="0"/>
              <a:t>14</a:t>
            </a:fld>
            <a:endParaRPr lang="en-US"/>
          </a:p>
        </p:txBody>
      </p:sp>
    </p:spTree>
    <p:extLst>
      <p:ext uri="{BB962C8B-B14F-4D97-AF65-F5344CB8AC3E}">
        <p14:creationId xmlns:p14="http://schemas.microsoft.com/office/powerpoint/2010/main" val="237507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309F2-75A8-C682-DA14-3E5CBB346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C4ACF-E18C-61AE-E707-C3A89D365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38D60-1206-DE67-C596-40B67E56AC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8F64B2-50EE-C408-0A98-23CC7E213EBE}"/>
              </a:ext>
            </a:extLst>
          </p:cNvPr>
          <p:cNvSpPr>
            <a:spLocks noGrp="1"/>
          </p:cNvSpPr>
          <p:nvPr>
            <p:ph type="sldNum" sz="quarter" idx="5"/>
          </p:nvPr>
        </p:nvSpPr>
        <p:spPr/>
        <p:txBody>
          <a:bodyPr/>
          <a:lstStyle/>
          <a:p>
            <a:fld id="{02122A94-0EBB-C74C-9D52-07E092F5DBA2}" type="slidenum">
              <a:rPr lang="en-US" smtClean="0"/>
              <a:t>5</a:t>
            </a:fld>
            <a:endParaRPr lang="en-US"/>
          </a:p>
        </p:txBody>
      </p:sp>
    </p:spTree>
    <p:extLst>
      <p:ext uri="{BB962C8B-B14F-4D97-AF65-F5344CB8AC3E}">
        <p14:creationId xmlns:p14="http://schemas.microsoft.com/office/powerpoint/2010/main" val="95130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6</a:t>
            </a:fld>
            <a:endParaRPr lang="en-US"/>
          </a:p>
        </p:txBody>
      </p:sp>
    </p:spTree>
    <p:extLst>
      <p:ext uri="{BB962C8B-B14F-4D97-AF65-F5344CB8AC3E}">
        <p14:creationId xmlns:p14="http://schemas.microsoft.com/office/powerpoint/2010/main" val="81360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AAF9032-5597-3042-A2EA-4E24F1F56884}" type="slidenum">
              <a:rPr lang="en-US" smtClean="0"/>
              <a:t>7</a:t>
            </a:fld>
            <a:endParaRPr lang="en-US"/>
          </a:p>
        </p:txBody>
      </p:sp>
    </p:spTree>
    <p:extLst>
      <p:ext uri="{BB962C8B-B14F-4D97-AF65-F5344CB8AC3E}">
        <p14:creationId xmlns:p14="http://schemas.microsoft.com/office/powerpoint/2010/main" val="112296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7A84C-B464-0EF0-A1A5-1EE46DE98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6BC12-5A4D-B1CC-3FF7-0AEEC9650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7C340-1FC6-E30E-4DE5-6394D06C2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5AFB85-72E1-626F-9732-5264330BB48D}"/>
              </a:ext>
            </a:extLst>
          </p:cNvPr>
          <p:cNvSpPr>
            <a:spLocks noGrp="1"/>
          </p:cNvSpPr>
          <p:nvPr>
            <p:ph type="sldNum" sz="quarter" idx="5"/>
          </p:nvPr>
        </p:nvSpPr>
        <p:spPr/>
        <p:txBody>
          <a:bodyPr/>
          <a:lstStyle/>
          <a:p>
            <a:fld id="{02122A94-0EBB-C74C-9D52-07E092F5DBA2}" type="slidenum">
              <a:rPr lang="en-US" smtClean="0"/>
              <a:t>8</a:t>
            </a:fld>
            <a:endParaRPr lang="en-US"/>
          </a:p>
        </p:txBody>
      </p:sp>
    </p:spTree>
    <p:extLst>
      <p:ext uri="{BB962C8B-B14F-4D97-AF65-F5344CB8AC3E}">
        <p14:creationId xmlns:p14="http://schemas.microsoft.com/office/powerpoint/2010/main" val="416596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122A94-0EBB-C74C-9D52-07E092F5DBA2}" type="slidenum">
              <a:rPr lang="en-US" smtClean="0"/>
              <a:t>9</a:t>
            </a:fld>
            <a:endParaRPr lang="en-US"/>
          </a:p>
        </p:txBody>
      </p:sp>
    </p:spTree>
    <p:extLst>
      <p:ext uri="{BB962C8B-B14F-4D97-AF65-F5344CB8AC3E}">
        <p14:creationId xmlns:p14="http://schemas.microsoft.com/office/powerpoint/2010/main" val="337135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4B19-AAE3-B490-11C0-C4F7F6A64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6F2C3-430B-D07F-F7CC-0F7EA49A7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4D816-11B3-7410-9839-F7C17B0D33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53F5CA-0AE5-AC5C-E31B-9BBBA2075A21}"/>
              </a:ext>
            </a:extLst>
          </p:cNvPr>
          <p:cNvSpPr>
            <a:spLocks noGrp="1"/>
          </p:cNvSpPr>
          <p:nvPr>
            <p:ph type="sldNum" sz="quarter" idx="5"/>
          </p:nvPr>
        </p:nvSpPr>
        <p:spPr/>
        <p:txBody>
          <a:bodyPr/>
          <a:lstStyle/>
          <a:p>
            <a:fld id="{02122A94-0EBB-C74C-9D52-07E092F5DBA2}" type="slidenum">
              <a:rPr lang="en-US" smtClean="0"/>
              <a:t>10</a:t>
            </a:fld>
            <a:endParaRPr lang="en-US"/>
          </a:p>
        </p:txBody>
      </p:sp>
    </p:spTree>
    <p:extLst>
      <p:ext uri="{BB962C8B-B14F-4D97-AF65-F5344CB8AC3E}">
        <p14:creationId xmlns:p14="http://schemas.microsoft.com/office/powerpoint/2010/main" val="145436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E3247-6B41-E6C2-8AB9-44289AC35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1F963-792D-F023-A4EE-FD73C2A2C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22537-EFA3-6AF7-96CC-5A7D5D48A5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4AC7A8-F7B5-3F4D-68BA-A955FE09C00E}"/>
              </a:ext>
            </a:extLst>
          </p:cNvPr>
          <p:cNvSpPr>
            <a:spLocks noGrp="1"/>
          </p:cNvSpPr>
          <p:nvPr>
            <p:ph type="sldNum" sz="quarter" idx="5"/>
          </p:nvPr>
        </p:nvSpPr>
        <p:spPr/>
        <p:txBody>
          <a:bodyPr/>
          <a:lstStyle/>
          <a:p>
            <a:fld id="{02122A94-0EBB-C74C-9D52-07E092F5DBA2}" type="slidenum">
              <a:rPr lang="en-US" smtClean="0"/>
              <a:t>11</a:t>
            </a:fld>
            <a:endParaRPr lang="en-US"/>
          </a:p>
        </p:txBody>
      </p:sp>
    </p:spTree>
    <p:extLst>
      <p:ext uri="{BB962C8B-B14F-4D97-AF65-F5344CB8AC3E}">
        <p14:creationId xmlns:p14="http://schemas.microsoft.com/office/powerpoint/2010/main" val="1054795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122A94-0EBB-C74C-9D52-07E092F5DBA2}" type="slidenum">
              <a:rPr lang="en-US" smtClean="0"/>
              <a:t>12</a:t>
            </a:fld>
            <a:endParaRPr lang="en-US"/>
          </a:p>
        </p:txBody>
      </p:sp>
    </p:spTree>
    <p:extLst>
      <p:ext uri="{BB962C8B-B14F-4D97-AF65-F5344CB8AC3E}">
        <p14:creationId xmlns:p14="http://schemas.microsoft.com/office/powerpoint/2010/main" val="118900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28C53-E289-8554-6CAF-90DF4B19181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B6D8A04-877C-ED33-A122-81024BD792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6FB7097-DC6B-2552-D263-1494926B9DDA}"/>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5" name="Footer Placeholder 4">
            <a:extLst>
              <a:ext uri="{FF2B5EF4-FFF2-40B4-BE49-F238E27FC236}">
                <a16:creationId xmlns:a16="http://schemas.microsoft.com/office/drawing/2014/main" id="{78686A7A-8DA7-36F3-B48B-55762E5D9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1C1DC-7415-E0D5-1E87-4B1E3FA29022}"/>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8084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1CFC-6B47-1B3E-749F-FC3AE497C80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3C659F-90E5-6A03-1A86-F5F4C2DF3D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15A9C1-6D03-F5E4-ED4D-914F31EF23E5}"/>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5" name="Footer Placeholder 4">
            <a:extLst>
              <a:ext uri="{FF2B5EF4-FFF2-40B4-BE49-F238E27FC236}">
                <a16:creationId xmlns:a16="http://schemas.microsoft.com/office/drawing/2014/main" id="{BCD82BB5-24CA-2127-D5B6-44AD90211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D6718-EA5E-DF5D-D999-ED23728BD95A}"/>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2990539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53FFC7-F51A-190D-9739-884F87BDEBB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5678C74-95D2-7F7D-2241-C6767C04BF9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012E98-2AAF-70A7-C013-67A876C54021}"/>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5" name="Footer Placeholder 4">
            <a:extLst>
              <a:ext uri="{FF2B5EF4-FFF2-40B4-BE49-F238E27FC236}">
                <a16:creationId xmlns:a16="http://schemas.microsoft.com/office/drawing/2014/main" id="{6B79E51A-F142-A016-1688-F4E2287F1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C20FA-DE08-C012-2B7F-614BE7B04D9A}"/>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1271689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Silver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a:extLst>
              <a:ext uri="{FF2B5EF4-FFF2-40B4-BE49-F238E27FC236}">
                <a16:creationId xmlns:a16="http://schemas.microsoft.com/office/drawing/2014/main" id="{8874BFF3-5581-F84F-9614-A6B16F4CA112}"/>
              </a:ext>
            </a:extLst>
          </p:cNvPr>
          <p:cNvSpPr>
            <a:spLocks noGrp="1"/>
          </p:cNvSpPr>
          <p:nvPr>
            <p:ph type="title" hasCustomPrompt="1"/>
          </p:nvPr>
        </p:nvSpPr>
        <p:spPr>
          <a:xfrm>
            <a:off x="917914" y="898313"/>
            <a:ext cx="10938695" cy="1182722"/>
          </a:xfrm>
          <a:prstGeom prst="rect">
            <a:avLst/>
          </a:prstGeom>
        </p:spPr>
        <p:txBody>
          <a:bodyPr/>
          <a:lstStyle>
            <a:lvl1pPr>
              <a:defRPr b="0">
                <a:gradFill>
                  <a:gsLst>
                    <a:gs pos="0">
                      <a:schemeClr val="tx1">
                        <a:lumMod val="85000"/>
                        <a:lumOff val="15000"/>
                      </a:schemeClr>
                    </a:gs>
                    <a:gs pos="100000">
                      <a:schemeClr val="bg2">
                        <a:lumMod val="10000"/>
                      </a:schemeClr>
                    </a:gs>
                  </a:gsLst>
                  <a:lin ang="0" scaled="1"/>
                </a:gradFill>
              </a:defRPr>
            </a:lvl1pPr>
          </a:lstStyle>
          <a:p>
            <a:r>
              <a:rPr lang="en-AU" noProof="0"/>
              <a:t>Title</a:t>
            </a:r>
          </a:p>
        </p:txBody>
      </p:sp>
      <p:sp>
        <p:nvSpPr>
          <p:cNvPr id="2" name="TextBox 1">
            <a:extLst>
              <a:ext uri="{FF2B5EF4-FFF2-40B4-BE49-F238E27FC236}">
                <a16:creationId xmlns:a16="http://schemas.microsoft.com/office/drawing/2014/main" id="{E4FAFF8C-5AC5-084D-B6F0-41FAC3C40D8E}"/>
              </a:ext>
            </a:extLst>
          </p:cNvPr>
          <p:cNvSpPr txBox="1"/>
          <p:nvPr userDrawn="1"/>
        </p:nvSpPr>
        <p:spPr>
          <a:xfrm>
            <a:off x="2667000" y="1482969"/>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Rectangle 2">
            <a:extLst>
              <a:ext uri="{FF2B5EF4-FFF2-40B4-BE49-F238E27FC236}">
                <a16:creationId xmlns:a16="http://schemas.microsoft.com/office/drawing/2014/main" id="{DF898958-0232-7A4D-AD9B-CE5CB4E5E201}"/>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FC9DD9-2F94-FF41-8FA5-A06010437240}"/>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3475F-212D-D24A-990D-F597330F0FAB}"/>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32F9D5-08EE-ED48-BD8C-524F2B677CAB}"/>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D81987-E77D-284F-A5D3-64875C8F4D6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A2469F-5CA2-AB4F-B11E-6405C7F3DBBE}"/>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B76579-8212-9742-BCFD-915465FB86D6}"/>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a:extLst>
              <a:ext uri="{FF2B5EF4-FFF2-40B4-BE49-F238E27FC236}">
                <a16:creationId xmlns:a16="http://schemas.microsoft.com/office/drawing/2014/main" id="{6E57FB54-8210-43A9-8331-B5673E568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8390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3257-00CD-DE37-06EE-C1ABEA13BEE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7F173DC-C18D-71F6-984A-93A614FDA5D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6CBED5-6B22-BFF5-34AE-01D193416EB3}"/>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5" name="Footer Placeholder 4">
            <a:extLst>
              <a:ext uri="{FF2B5EF4-FFF2-40B4-BE49-F238E27FC236}">
                <a16:creationId xmlns:a16="http://schemas.microsoft.com/office/drawing/2014/main" id="{D9BBBB65-4ED2-075A-1921-9016B548A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A28CD-7D1E-AF3B-F5A7-3733AB71F900}"/>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3833665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6A7AB-9A24-B3BD-50CF-8C6AC0D290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F17CD5-2550-0270-AA8D-4D9321B6F8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B16DCD2-803D-4B13-BC12-5BCAA8FDAEB1}"/>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5" name="Footer Placeholder 4">
            <a:extLst>
              <a:ext uri="{FF2B5EF4-FFF2-40B4-BE49-F238E27FC236}">
                <a16:creationId xmlns:a16="http://schemas.microsoft.com/office/drawing/2014/main" id="{E2AACA9A-58E4-7C55-9A49-428C3031E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9877E-7A93-B014-1599-1D8F954CDE82}"/>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303475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9859-53D5-50EE-1EDB-D9D25B55A2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4702BE-10C6-4C39-7AD7-486C71D914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D95395E-B5AE-D259-D675-EF8DC8021C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4EBED10-2308-C6F3-4CBA-C6AAF317BEA8}"/>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6" name="Footer Placeholder 5">
            <a:extLst>
              <a:ext uri="{FF2B5EF4-FFF2-40B4-BE49-F238E27FC236}">
                <a16:creationId xmlns:a16="http://schemas.microsoft.com/office/drawing/2014/main" id="{3CAD768A-241D-A628-670B-CE1FA9152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0385EC-B76C-504D-6594-6D4ABE670C32}"/>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3561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1090-4636-B913-03DD-CAD80740F5D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B525DF3-E859-2330-1D6C-87F7D9152C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C3C7EF-02B6-CAAA-024F-AB623A7924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EE26EA0-5D25-2653-D125-5122408A0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51D71F-66C6-7F5D-AE2E-1476820515C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E013251-5F88-FD86-AB2E-B1255DE32B59}"/>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8" name="Footer Placeholder 7">
            <a:extLst>
              <a:ext uri="{FF2B5EF4-FFF2-40B4-BE49-F238E27FC236}">
                <a16:creationId xmlns:a16="http://schemas.microsoft.com/office/drawing/2014/main" id="{DE59F6F0-2A45-11B1-2C96-80E57F7728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121464-0D71-F362-ED2A-6B11EC476182}"/>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126724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040E-AF61-CB76-B4BA-FE6E26B37F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20212DC-6E91-0635-B4FF-278D4C6B438F}"/>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4" name="Footer Placeholder 3">
            <a:extLst>
              <a:ext uri="{FF2B5EF4-FFF2-40B4-BE49-F238E27FC236}">
                <a16:creationId xmlns:a16="http://schemas.microsoft.com/office/drawing/2014/main" id="{CD5D8D1F-281C-9268-28B7-81B3CF5D23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FFDD28-C152-01DD-6D97-514A96A347A8}"/>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384199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2CADC-5206-4263-EFF9-9E60E0BDE9BE}"/>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3" name="Footer Placeholder 2">
            <a:extLst>
              <a:ext uri="{FF2B5EF4-FFF2-40B4-BE49-F238E27FC236}">
                <a16:creationId xmlns:a16="http://schemas.microsoft.com/office/drawing/2014/main" id="{18A10091-BEEC-67F8-846B-1282AF5D7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74B1D-8CC0-B829-CF56-293A668FC8B2}"/>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423602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E52E-1A60-2036-3F5E-233BBA7FD6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8B1BF69-F429-42BD-76AA-F7775E6F7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AF1FA37-62C2-CA1F-5DFB-E1F84C704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4FC510-DBE5-60E6-103E-798ABFA597D6}"/>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6" name="Footer Placeholder 5">
            <a:extLst>
              <a:ext uri="{FF2B5EF4-FFF2-40B4-BE49-F238E27FC236}">
                <a16:creationId xmlns:a16="http://schemas.microsoft.com/office/drawing/2014/main" id="{B875CBC5-3EA6-4A52-C77C-34610FD09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5A6C1-3271-F3C9-9334-B85731B390F6}"/>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375880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C6B0-F016-EC5C-0BE1-99D11B0D41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B89B46E-2B4F-DD3E-3ABD-99F6B356AA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99ADB6-5580-E0C8-DA47-C110D7FB6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D35D3C-E6A7-EA0C-EB54-6843916F3D02}"/>
              </a:ext>
            </a:extLst>
          </p:cNvPr>
          <p:cNvSpPr>
            <a:spLocks noGrp="1"/>
          </p:cNvSpPr>
          <p:nvPr>
            <p:ph type="dt" sz="half" idx="10"/>
          </p:nvPr>
        </p:nvSpPr>
        <p:spPr/>
        <p:txBody>
          <a:bodyPr/>
          <a:lstStyle/>
          <a:p>
            <a:fld id="{445E328C-BA78-FA4B-8334-20AD20155956}" type="datetimeFigureOut">
              <a:rPr lang="en-US" smtClean="0"/>
              <a:t>1/27/2025</a:t>
            </a:fld>
            <a:endParaRPr lang="en-US"/>
          </a:p>
        </p:txBody>
      </p:sp>
      <p:sp>
        <p:nvSpPr>
          <p:cNvPr id="6" name="Footer Placeholder 5">
            <a:extLst>
              <a:ext uri="{FF2B5EF4-FFF2-40B4-BE49-F238E27FC236}">
                <a16:creationId xmlns:a16="http://schemas.microsoft.com/office/drawing/2014/main" id="{68E7603E-4AD4-00F8-B707-E4C95B182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A87CD-B8E6-FB10-2EF3-09FAC6568C35}"/>
              </a:ext>
            </a:extLst>
          </p:cNvPr>
          <p:cNvSpPr>
            <a:spLocks noGrp="1"/>
          </p:cNvSpPr>
          <p:nvPr>
            <p:ph type="sldNum" sz="quarter" idx="12"/>
          </p:nvPr>
        </p:nvSpPr>
        <p:spPr/>
        <p:txBody>
          <a:bodyPr/>
          <a:lstStyle/>
          <a:p>
            <a:fld id="{06479786-628D-5347-8CE2-361F39955EA2}" type="slidenum">
              <a:rPr lang="en-US" smtClean="0"/>
              <a:t>‹#›</a:t>
            </a:fld>
            <a:endParaRPr lang="en-US"/>
          </a:p>
        </p:txBody>
      </p:sp>
    </p:spTree>
    <p:extLst>
      <p:ext uri="{BB962C8B-B14F-4D97-AF65-F5344CB8AC3E}">
        <p14:creationId xmlns:p14="http://schemas.microsoft.com/office/powerpoint/2010/main" val="245376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B661F-BA3A-7D95-49BF-EA52006BE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B86B5E-A1E8-B5BE-A01D-06AD5ACE5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A36BDC-841E-D504-F446-3115F4B124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5E328C-BA78-FA4B-8334-20AD20155956}" type="datetimeFigureOut">
              <a:rPr lang="en-US" smtClean="0"/>
              <a:t>1/27/2025</a:t>
            </a:fld>
            <a:endParaRPr lang="en-US"/>
          </a:p>
        </p:txBody>
      </p:sp>
      <p:sp>
        <p:nvSpPr>
          <p:cNvPr id="5" name="Footer Placeholder 4">
            <a:extLst>
              <a:ext uri="{FF2B5EF4-FFF2-40B4-BE49-F238E27FC236}">
                <a16:creationId xmlns:a16="http://schemas.microsoft.com/office/drawing/2014/main" id="{34A7A416-D333-C316-43A0-6FDC9CC36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D7D303-5183-9717-024B-EC6B3F05C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479786-628D-5347-8CE2-361F39955EA2}" type="slidenum">
              <a:rPr lang="en-US" smtClean="0"/>
              <a:t>‹#›</a:t>
            </a:fld>
            <a:endParaRPr lang="en-US"/>
          </a:p>
        </p:txBody>
      </p:sp>
    </p:spTree>
    <p:extLst>
      <p:ext uri="{BB962C8B-B14F-4D97-AF65-F5344CB8AC3E}">
        <p14:creationId xmlns:p14="http://schemas.microsoft.com/office/powerpoint/2010/main" val="988691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11.sv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6DEF483-2C28-0C8C-719A-425974FDA07E}"/>
              </a:ext>
            </a:extLst>
          </p:cNvPr>
          <p:cNvGrpSpPr/>
          <p:nvPr/>
        </p:nvGrpSpPr>
        <p:grpSpPr>
          <a:xfrm>
            <a:off x="0" y="0"/>
            <a:ext cx="6305321" cy="6858000"/>
            <a:chOff x="0" y="0"/>
            <a:chExt cx="6305321" cy="6858000"/>
          </a:xfrm>
        </p:grpSpPr>
        <p:sp>
          <p:nvSpPr>
            <p:cNvPr id="10" name="Rectangle 9">
              <a:extLst>
                <a:ext uri="{FF2B5EF4-FFF2-40B4-BE49-F238E27FC236}">
                  <a16:creationId xmlns:a16="http://schemas.microsoft.com/office/drawing/2014/main" id="{73A16671-B1C2-F5FD-A34B-BB1C678140A9}"/>
                </a:ext>
              </a:extLst>
            </p:cNvPr>
            <p:cNvSpPr/>
            <p:nvPr/>
          </p:nvSpPr>
          <p:spPr>
            <a:xfrm>
              <a:off x="0" y="0"/>
              <a:ext cx="6084983" cy="41643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0A6A88-AD2B-B87A-C09E-5E792162A204}"/>
                </a:ext>
              </a:extLst>
            </p:cNvPr>
            <p:cNvSpPr/>
            <p:nvPr/>
          </p:nvSpPr>
          <p:spPr>
            <a:xfrm>
              <a:off x="0" y="2864386"/>
              <a:ext cx="6305321" cy="399361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CADE3C0-6DB9-B56D-E3C1-CB85B4FB566A}"/>
              </a:ext>
            </a:extLst>
          </p:cNvPr>
          <p:cNvPicPr>
            <a:picLocks noChangeAspect="1"/>
          </p:cNvPicPr>
          <p:nvPr/>
        </p:nvPicPr>
        <p:blipFill>
          <a:blip r:embed="rId2"/>
          <a:srcRect/>
          <a:stretch/>
        </p:blipFill>
        <p:spPr>
          <a:xfrm>
            <a:off x="3679356" y="1019344"/>
            <a:ext cx="4833286" cy="4747742"/>
          </a:xfrm>
          <a:prstGeom prst="rect">
            <a:avLst/>
          </a:prstGeom>
        </p:spPr>
      </p:pic>
      <p:pic>
        <p:nvPicPr>
          <p:cNvPr id="7" name="Picture 6" descr="A black and white logo&#10;&#10;Description automatically generated">
            <a:extLst>
              <a:ext uri="{FF2B5EF4-FFF2-40B4-BE49-F238E27FC236}">
                <a16:creationId xmlns:a16="http://schemas.microsoft.com/office/drawing/2014/main" id="{B3E37758-6AA8-0163-EBA1-2201CB305082}"/>
              </a:ext>
            </a:extLst>
          </p:cNvPr>
          <p:cNvPicPr>
            <a:picLocks noChangeAspect="1"/>
          </p:cNvPicPr>
          <p:nvPr/>
        </p:nvPicPr>
        <p:blipFill>
          <a:blip r:embed="rId3"/>
          <a:stretch>
            <a:fillRect/>
          </a:stretch>
        </p:blipFill>
        <p:spPr>
          <a:xfrm>
            <a:off x="9866421" y="440194"/>
            <a:ext cx="1880451" cy="1158301"/>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D20A4E32-C5CF-BC96-D1DC-120E7A34388A}"/>
              </a:ext>
            </a:extLst>
          </p:cNvPr>
          <p:cNvPicPr>
            <a:picLocks noChangeAspect="1"/>
          </p:cNvPicPr>
          <p:nvPr/>
        </p:nvPicPr>
        <p:blipFill>
          <a:blip r:embed="rId4"/>
          <a:stretch>
            <a:fillRect/>
          </a:stretch>
        </p:blipFill>
        <p:spPr>
          <a:xfrm>
            <a:off x="9832931" y="430137"/>
            <a:ext cx="1913942" cy="1133580"/>
          </a:xfrm>
          <a:prstGeom prst="rect">
            <a:avLst/>
          </a:prstGeom>
        </p:spPr>
      </p:pic>
      <p:sp>
        <p:nvSpPr>
          <p:cNvPr id="13" name="TextBox 12">
            <a:extLst>
              <a:ext uri="{FF2B5EF4-FFF2-40B4-BE49-F238E27FC236}">
                <a16:creationId xmlns:a16="http://schemas.microsoft.com/office/drawing/2014/main" id="{77EB24E1-C0B3-D500-E33B-291B27068B59}"/>
              </a:ext>
            </a:extLst>
          </p:cNvPr>
          <p:cNvSpPr txBox="1"/>
          <p:nvPr/>
        </p:nvSpPr>
        <p:spPr>
          <a:xfrm>
            <a:off x="550843" y="4684149"/>
            <a:ext cx="3855904" cy="1628394"/>
          </a:xfrm>
          <a:prstGeom prst="rect">
            <a:avLst/>
          </a:prstGeom>
          <a:noFill/>
        </p:spPr>
        <p:txBody>
          <a:bodyPr wrap="square" rtlCol="0">
            <a:spAutoFit/>
          </a:bodyPr>
          <a:lstStyle/>
          <a:p>
            <a:pPr>
              <a:lnSpc>
                <a:spcPts val="5800"/>
              </a:lnSpc>
            </a:pPr>
            <a:r>
              <a:rPr lang="en-US" sz="6600" b="1">
                <a:solidFill>
                  <a:schemeClr val="bg1"/>
                </a:solidFill>
                <a:latin typeface="+mj-lt"/>
              </a:rPr>
              <a:t>Have </a:t>
            </a:r>
            <a:br>
              <a:rPr lang="en-US" sz="6600" b="1">
                <a:solidFill>
                  <a:schemeClr val="bg1"/>
                </a:solidFill>
                <a:latin typeface="+mj-lt"/>
              </a:rPr>
            </a:br>
            <a:r>
              <a:rPr lang="en-US" sz="6600" b="1">
                <a:solidFill>
                  <a:schemeClr val="bg1"/>
                </a:solidFill>
                <a:latin typeface="+mj-lt"/>
              </a:rPr>
              <a:t>a seat.</a:t>
            </a:r>
          </a:p>
        </p:txBody>
      </p:sp>
      <p:sp>
        <p:nvSpPr>
          <p:cNvPr id="14" name="TextBox 13">
            <a:extLst>
              <a:ext uri="{FF2B5EF4-FFF2-40B4-BE49-F238E27FC236}">
                <a16:creationId xmlns:a16="http://schemas.microsoft.com/office/drawing/2014/main" id="{6CF4B8E8-3B13-07BD-C3E6-1D002DEAC4C3}"/>
              </a:ext>
            </a:extLst>
          </p:cNvPr>
          <p:cNvSpPr txBox="1"/>
          <p:nvPr/>
        </p:nvSpPr>
        <p:spPr>
          <a:xfrm>
            <a:off x="7904979" y="4684149"/>
            <a:ext cx="3855904" cy="1628394"/>
          </a:xfrm>
          <a:prstGeom prst="rect">
            <a:avLst/>
          </a:prstGeom>
          <a:noFill/>
        </p:spPr>
        <p:txBody>
          <a:bodyPr wrap="square" rtlCol="0">
            <a:spAutoFit/>
          </a:bodyPr>
          <a:lstStyle/>
          <a:p>
            <a:pPr algn="r">
              <a:lnSpc>
                <a:spcPts val="5800"/>
              </a:lnSpc>
            </a:pPr>
            <a:r>
              <a:rPr lang="en-US" sz="6600" b="1">
                <a:solidFill>
                  <a:schemeClr val="tx2"/>
                </a:solidFill>
                <a:latin typeface="+mj-lt"/>
              </a:rPr>
              <a:t>Have </a:t>
            </a:r>
            <a:br>
              <a:rPr lang="en-US" sz="6600" b="1">
                <a:solidFill>
                  <a:schemeClr val="tx2"/>
                </a:solidFill>
                <a:latin typeface="+mj-lt"/>
              </a:rPr>
            </a:br>
            <a:r>
              <a:rPr lang="en-US" sz="6600" b="1">
                <a:solidFill>
                  <a:schemeClr val="tx2"/>
                </a:solidFill>
                <a:latin typeface="+mj-lt"/>
              </a:rPr>
              <a:t>a say.</a:t>
            </a:r>
          </a:p>
        </p:txBody>
      </p:sp>
    </p:spTree>
    <p:extLst>
      <p:ext uri="{BB962C8B-B14F-4D97-AF65-F5344CB8AC3E}">
        <p14:creationId xmlns:p14="http://schemas.microsoft.com/office/powerpoint/2010/main" val="3725052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31523"/>
          </a:schemeClr>
        </a:solidFill>
        <a:effectLst/>
      </p:bgPr>
    </p:bg>
    <p:spTree>
      <p:nvGrpSpPr>
        <p:cNvPr id="1" name="">
          <a:extLst>
            <a:ext uri="{FF2B5EF4-FFF2-40B4-BE49-F238E27FC236}">
              <a16:creationId xmlns:a16="http://schemas.microsoft.com/office/drawing/2014/main" id="{6A14E509-DD41-9C43-AA42-A1F724D40C43}"/>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AFB1B635-8450-C087-B976-584A7CEC2811}"/>
              </a:ext>
            </a:extLst>
          </p:cNvPr>
          <p:cNvSpPr txBox="1"/>
          <p:nvPr/>
        </p:nvSpPr>
        <p:spPr>
          <a:xfrm>
            <a:off x="949562" y="1429975"/>
            <a:ext cx="10383456" cy="1550233"/>
          </a:xfrm>
          <a:prstGeom prst="rect">
            <a:avLst/>
          </a:prstGeom>
          <a:noFill/>
        </p:spPr>
        <p:txBody>
          <a:bodyPr wrap="square" lIns="91440" tIns="45720" rIns="91440" bIns="45720" rtlCol="0" anchor="t">
            <a:spAutoFit/>
          </a:bodyPr>
          <a:lstStyle/>
          <a:p>
            <a:pPr>
              <a:lnSpc>
                <a:spcPts val="5800"/>
              </a:lnSpc>
            </a:pPr>
            <a:r>
              <a:rPr lang="en-US" sz="4400" b="1">
                <a:solidFill>
                  <a:schemeClr val="accent1"/>
                </a:solidFill>
                <a:latin typeface="Aptos"/>
              </a:rPr>
              <a:t>Victoria training capacity map OR your PHN placeholder</a:t>
            </a:r>
          </a:p>
        </p:txBody>
      </p:sp>
      <p:grpSp>
        <p:nvGrpSpPr>
          <p:cNvPr id="12" name="Group 11">
            <a:extLst>
              <a:ext uri="{FF2B5EF4-FFF2-40B4-BE49-F238E27FC236}">
                <a16:creationId xmlns:a16="http://schemas.microsoft.com/office/drawing/2014/main" id="{2B5E3EF9-1554-4878-80E3-126BD9F863E3}"/>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AB0D1ECD-1F56-D8FD-FA71-E164F6F8ADCE}"/>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5F27F9D-836D-9906-2E6E-58BB0897C928}"/>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F611CEBA-CE68-F978-1C04-161854D54307}"/>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25A1B7FA-E3EA-2242-2274-1DB890F74D73}"/>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AFB9A167-A8E4-50D1-AD40-B7C13EEA68B9}"/>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BA0E7DA5-C925-2B75-9BD7-71D0A9C1D952}"/>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174C8EF0-565C-FAE3-FF8E-51592E6A5D56}"/>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EAFD881F-C0CF-15A9-B555-9DE81CFFABF1}"/>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 name="Picture 1">
            <a:extLst>
              <a:ext uri="{FF2B5EF4-FFF2-40B4-BE49-F238E27FC236}">
                <a16:creationId xmlns:a16="http://schemas.microsoft.com/office/drawing/2014/main" id="{49B80B78-7930-9D51-AD28-52FD03CA57AB}"/>
              </a:ext>
            </a:extLst>
          </p:cNvPr>
          <p:cNvPicPr>
            <a:picLocks noChangeAspect="1"/>
          </p:cNvPicPr>
          <p:nvPr/>
        </p:nvPicPr>
        <p:blipFill>
          <a:blip r:embed="rId4"/>
          <a:stretch>
            <a:fillRect/>
          </a:stretch>
        </p:blipFill>
        <p:spPr>
          <a:xfrm>
            <a:off x="4256494" y="2881745"/>
            <a:ext cx="5401856" cy="3865064"/>
          </a:xfrm>
          <a:prstGeom prst="rect">
            <a:avLst/>
          </a:prstGeom>
        </p:spPr>
      </p:pic>
    </p:spTree>
    <p:extLst>
      <p:ext uri="{BB962C8B-B14F-4D97-AF65-F5344CB8AC3E}">
        <p14:creationId xmlns:p14="http://schemas.microsoft.com/office/powerpoint/2010/main" val="2063456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31523"/>
          </a:schemeClr>
        </a:solidFill>
        <a:effectLst/>
      </p:bgPr>
    </p:bg>
    <p:spTree>
      <p:nvGrpSpPr>
        <p:cNvPr id="1" name="">
          <a:extLst>
            <a:ext uri="{FF2B5EF4-FFF2-40B4-BE49-F238E27FC236}">
              <a16:creationId xmlns:a16="http://schemas.microsoft.com/office/drawing/2014/main" id="{018684F6-328C-225A-215E-9ACF3E3FAB68}"/>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EF252643-251A-4656-68FA-734485A8F086}"/>
              </a:ext>
            </a:extLst>
          </p:cNvPr>
          <p:cNvSpPr txBox="1"/>
          <p:nvPr/>
        </p:nvSpPr>
        <p:spPr>
          <a:xfrm>
            <a:off x="477982" y="809370"/>
            <a:ext cx="10383456" cy="1550233"/>
          </a:xfrm>
          <a:prstGeom prst="rect">
            <a:avLst/>
          </a:prstGeom>
          <a:noFill/>
        </p:spPr>
        <p:txBody>
          <a:bodyPr wrap="square" lIns="91440" tIns="45720" rIns="91440" bIns="45720" rtlCol="0" anchor="t">
            <a:spAutoFit/>
          </a:bodyPr>
          <a:lstStyle/>
          <a:p>
            <a:pPr>
              <a:lnSpc>
                <a:spcPts val="5800"/>
              </a:lnSpc>
            </a:pPr>
            <a:r>
              <a:rPr lang="en-US" sz="4400" b="1">
                <a:solidFill>
                  <a:schemeClr val="accent1"/>
                </a:solidFill>
                <a:latin typeface="Aptos"/>
              </a:rPr>
              <a:t>Victoria workforce need placeholder or your PHN</a:t>
            </a:r>
            <a:endParaRPr lang="en-US" sz="4400" b="1">
              <a:solidFill>
                <a:schemeClr val="accent1"/>
              </a:solidFill>
              <a:latin typeface="Aptos" panose="020B0004020202020204" pitchFamily="34" charset="0"/>
            </a:endParaRPr>
          </a:p>
        </p:txBody>
      </p:sp>
      <p:grpSp>
        <p:nvGrpSpPr>
          <p:cNvPr id="12" name="Group 11">
            <a:extLst>
              <a:ext uri="{FF2B5EF4-FFF2-40B4-BE49-F238E27FC236}">
                <a16:creationId xmlns:a16="http://schemas.microsoft.com/office/drawing/2014/main" id="{580E8AEB-21EA-3B30-3E75-06B6BE7E3B4A}"/>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2BE37E5B-13E5-F244-E6BD-0EFF9F2978A2}"/>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BAA360A-568E-6F55-BFF9-CCC109C4C526}"/>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10F74692-8000-24C5-BF71-427840581748}"/>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6DD74E9A-E472-F6D3-852B-0090CA1DBB00}"/>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D0F48EA4-DC10-9414-E68D-FC606B3C56C5}"/>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3C9C143D-ABF3-4763-F903-BF3DCA69CCB9}"/>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136CD7EB-17E5-28F9-0964-010C007A88CE}"/>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082165C6-D628-4652-C3DD-FEF8EDA1C6E9}"/>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a:extLst>
              <a:ext uri="{FF2B5EF4-FFF2-40B4-BE49-F238E27FC236}">
                <a16:creationId xmlns:a16="http://schemas.microsoft.com/office/drawing/2014/main" id="{14D96629-0DA5-64BB-D74D-EE0B023ED308}"/>
              </a:ext>
            </a:extLst>
          </p:cNvPr>
          <p:cNvPicPr>
            <a:picLocks noChangeAspect="1"/>
          </p:cNvPicPr>
          <p:nvPr/>
        </p:nvPicPr>
        <p:blipFill>
          <a:blip r:embed="rId4"/>
          <a:stretch>
            <a:fillRect/>
          </a:stretch>
        </p:blipFill>
        <p:spPr>
          <a:xfrm>
            <a:off x="3704210" y="2171041"/>
            <a:ext cx="6634842" cy="4793673"/>
          </a:xfrm>
          <a:prstGeom prst="rect">
            <a:avLst/>
          </a:prstGeom>
          <a:noFill/>
        </p:spPr>
      </p:pic>
    </p:spTree>
    <p:extLst>
      <p:ext uri="{BB962C8B-B14F-4D97-AF65-F5344CB8AC3E}">
        <p14:creationId xmlns:p14="http://schemas.microsoft.com/office/powerpoint/2010/main" val="3682195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1523"/>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CF4B8E8-3B13-07BD-C3E6-1D002DEAC4C3}"/>
              </a:ext>
            </a:extLst>
          </p:cNvPr>
          <p:cNvSpPr txBox="1"/>
          <p:nvPr/>
        </p:nvSpPr>
        <p:spPr>
          <a:xfrm>
            <a:off x="852055" y="881409"/>
            <a:ext cx="9369218" cy="1550233"/>
          </a:xfrm>
          <a:prstGeom prst="rect">
            <a:avLst/>
          </a:prstGeom>
          <a:noFill/>
        </p:spPr>
        <p:txBody>
          <a:bodyPr wrap="square" lIns="91440" tIns="45720" rIns="91440" bIns="45720" rtlCol="0" anchor="t">
            <a:spAutoFit/>
          </a:bodyPr>
          <a:lstStyle/>
          <a:p>
            <a:pPr>
              <a:lnSpc>
                <a:spcPts val="5800"/>
              </a:lnSpc>
            </a:pPr>
            <a:r>
              <a:rPr lang="en-US" sz="4400" b="1">
                <a:solidFill>
                  <a:schemeClr val="accent1"/>
                </a:solidFill>
                <a:latin typeface="Aptos"/>
              </a:rPr>
              <a:t>Regional priorities – your PHN placeholder</a:t>
            </a:r>
          </a:p>
        </p:txBody>
      </p:sp>
      <p:grpSp>
        <p:nvGrpSpPr>
          <p:cNvPr id="12" name="Group 11">
            <a:extLst>
              <a:ext uri="{FF2B5EF4-FFF2-40B4-BE49-F238E27FC236}">
                <a16:creationId xmlns:a16="http://schemas.microsoft.com/office/drawing/2014/main" id="{22062D72-F70F-7E83-D5E4-C38B78CFC1D1}"/>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73A16671-B1C2-F5FD-A34B-BB1C678140A9}"/>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E250890-E75B-47F2-A678-A4B583A2C489}"/>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43A56075-89CE-5917-9126-3609C02C0260}"/>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85FC3C86-96D9-14E4-F308-B8D0CD6C8333}"/>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B817B04-A576-DDFD-9CA8-280B0EADD4E7}"/>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D739E7CD-1A2A-EF07-CABC-2EDA2BF0AD2D}"/>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2CCB487C-0DDB-E579-A785-321865984570}"/>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D3EBC5D3-8C35-C736-F8EC-A4430F15A30A}"/>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2" name="Table 1">
            <a:extLst>
              <a:ext uri="{FF2B5EF4-FFF2-40B4-BE49-F238E27FC236}">
                <a16:creationId xmlns:a16="http://schemas.microsoft.com/office/drawing/2014/main" id="{F1145872-CF9C-EB81-1F34-30ACDFBC33F4}"/>
              </a:ext>
            </a:extLst>
          </p:cNvPr>
          <p:cNvGraphicFramePr>
            <a:graphicFrameLocks noGrp="1"/>
          </p:cNvGraphicFramePr>
          <p:nvPr>
            <p:extLst>
              <p:ext uri="{D42A27DB-BD31-4B8C-83A1-F6EECF244321}">
                <p14:modId xmlns:p14="http://schemas.microsoft.com/office/powerpoint/2010/main" val="2292883869"/>
              </p:ext>
            </p:extLst>
          </p:nvPr>
        </p:nvGraphicFramePr>
        <p:xfrm>
          <a:off x="6578957" y="762001"/>
          <a:ext cx="4851037" cy="9149289"/>
        </p:xfrm>
        <a:graphic>
          <a:graphicData uri="http://schemas.openxmlformats.org/drawingml/2006/table">
            <a:tbl>
              <a:tblPr firstRow="1" firstCol="1" bandRow="1"/>
              <a:tblGrid>
                <a:gridCol w="801412">
                  <a:extLst>
                    <a:ext uri="{9D8B030D-6E8A-4147-A177-3AD203B41FA5}">
                      <a16:colId xmlns:a16="http://schemas.microsoft.com/office/drawing/2014/main" val="910667984"/>
                    </a:ext>
                  </a:extLst>
                </a:gridCol>
                <a:gridCol w="953211">
                  <a:extLst>
                    <a:ext uri="{9D8B030D-6E8A-4147-A177-3AD203B41FA5}">
                      <a16:colId xmlns:a16="http://schemas.microsoft.com/office/drawing/2014/main" val="89710119"/>
                    </a:ext>
                  </a:extLst>
                </a:gridCol>
                <a:gridCol w="941989">
                  <a:extLst>
                    <a:ext uri="{9D8B030D-6E8A-4147-A177-3AD203B41FA5}">
                      <a16:colId xmlns:a16="http://schemas.microsoft.com/office/drawing/2014/main" val="1062980883"/>
                    </a:ext>
                  </a:extLst>
                </a:gridCol>
                <a:gridCol w="970077">
                  <a:extLst>
                    <a:ext uri="{9D8B030D-6E8A-4147-A177-3AD203B41FA5}">
                      <a16:colId xmlns:a16="http://schemas.microsoft.com/office/drawing/2014/main" val="1739050115"/>
                    </a:ext>
                  </a:extLst>
                </a:gridCol>
                <a:gridCol w="1184348">
                  <a:extLst>
                    <a:ext uri="{9D8B030D-6E8A-4147-A177-3AD203B41FA5}">
                      <a16:colId xmlns:a16="http://schemas.microsoft.com/office/drawing/2014/main" val="2699854396"/>
                    </a:ext>
                  </a:extLst>
                </a:gridCol>
              </a:tblGrid>
              <a:tr h="336500">
                <a:tc>
                  <a:txBody>
                    <a:bodyPr/>
                    <a:lstStyle/>
                    <a:p>
                      <a:pPr algn="ctr" fontAlgn="ctr">
                        <a:lnSpc>
                          <a:spcPct val="107000"/>
                        </a:lnSpc>
                        <a:spcAft>
                          <a:spcPts val="800"/>
                        </a:spcAft>
                      </a:pPr>
                      <a:r>
                        <a:rPr lang="en-AU" sz="1000" b="1" i="0" u="none" strike="noStrike">
                          <a:solidFill>
                            <a:srgbClr val="FFFFFF"/>
                          </a:solidFill>
                          <a:effectLst/>
                          <a:latin typeface="+mn-lt"/>
                          <a:ea typeface="Times New Roman" panose="02020603050405020304" pitchFamily="18" charset="0"/>
                          <a:cs typeface="Arial" panose="020B0604020202020204" pitchFamily="34" charset="0"/>
                        </a:rPr>
                        <a:t>GP Catchment Code</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ctr">
                        <a:lnSpc>
                          <a:spcPct val="107000"/>
                        </a:lnSpc>
                        <a:spcAft>
                          <a:spcPts val="800"/>
                        </a:spcAft>
                      </a:pPr>
                      <a:r>
                        <a:rPr lang="en-AU" sz="1000" b="1" i="0" u="none" strike="noStrike">
                          <a:solidFill>
                            <a:srgbClr val="FFFFFF"/>
                          </a:solidFill>
                          <a:effectLst/>
                          <a:latin typeface="+mn-lt"/>
                          <a:ea typeface="Times New Roman" panose="02020603050405020304" pitchFamily="18" charset="0"/>
                          <a:cs typeface="Arial" panose="020B0604020202020204" pitchFamily="34" charset="0"/>
                        </a:rPr>
                        <a:t>GP Catchment</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ctr">
                        <a:lnSpc>
                          <a:spcPct val="107000"/>
                        </a:lnSpc>
                        <a:spcAft>
                          <a:spcPts val="800"/>
                        </a:spcAft>
                      </a:pPr>
                      <a:r>
                        <a:rPr lang="en-AU" sz="1000" b="1" i="0" u="none" strike="noStrike">
                          <a:solidFill>
                            <a:srgbClr val="FFFFFF"/>
                          </a:solidFill>
                          <a:effectLst/>
                          <a:latin typeface="+mn-lt"/>
                          <a:ea typeface="Times New Roman" panose="02020603050405020304" pitchFamily="18" charset="0"/>
                          <a:cs typeface="Arial" panose="020B0604020202020204" pitchFamily="34" charset="0"/>
                        </a:rPr>
                        <a:t>Workforce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ctr">
                        <a:lnSpc>
                          <a:spcPct val="107000"/>
                        </a:lnSpc>
                        <a:spcAft>
                          <a:spcPts val="800"/>
                        </a:spcAft>
                      </a:pPr>
                      <a:r>
                        <a:rPr lang="en-AU" sz="1000" b="1" i="0" u="none" strike="noStrike">
                          <a:solidFill>
                            <a:srgbClr val="FFFFFF"/>
                          </a:solidFill>
                          <a:effectLst/>
                          <a:latin typeface="+mn-lt"/>
                          <a:ea typeface="Times New Roman" panose="02020603050405020304" pitchFamily="18" charset="0"/>
                          <a:cs typeface="Times New Roman" panose="02020603050405020304" pitchFamily="18" charset="0"/>
                        </a:rPr>
                        <a:t>Training Capacity </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ctr">
                        <a:lnSpc>
                          <a:spcPct val="107000"/>
                        </a:lnSpc>
                        <a:spcAft>
                          <a:spcPts val="800"/>
                        </a:spcAft>
                      </a:pPr>
                      <a:r>
                        <a:rPr lang="en-AU" sz="1000" b="1" i="0" u="none" strike="noStrike">
                          <a:solidFill>
                            <a:srgbClr val="FFFFFF"/>
                          </a:solidFill>
                          <a:effectLst/>
                          <a:latin typeface="+mn-lt"/>
                          <a:ea typeface="Times New Roman" panose="02020603050405020304" pitchFamily="18" charset="0"/>
                          <a:cs typeface="Arial"/>
                        </a:rPr>
                        <a:t>Priority  Level</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242576392"/>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GP2001</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Alexandra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Lowest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64692358"/>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GP2012</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Beechworth</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1991577385"/>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GP2014</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Benalla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Moderate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(P2)</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extLst>
                  <a:ext uri="{0D108BD9-81ED-4DB2-BD59-A6C34878D82A}">
                    <a16:rowId xmlns:a16="http://schemas.microsoft.com/office/drawing/2014/main" val="3147041781"/>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GP2019</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Bright</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1982098632"/>
                  </a:ext>
                </a:extLst>
              </a:tr>
              <a:tr h="325284">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GP2030</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Chiltern - Indigo Valley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Moderate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No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206D"/>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Broader workforce strategies (P2)</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206D"/>
                    </a:solidFill>
                  </a:tcPr>
                </a:tc>
                <a:extLst>
                  <a:ext uri="{0D108BD9-81ED-4DB2-BD59-A6C34878D82A}">
                    <a16:rowId xmlns:a16="http://schemas.microsoft.com/office/drawing/2014/main" val="3386446646"/>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GP2036</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Corryong</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2971419090"/>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GP2050</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Euroa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Lowest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1901580629"/>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GP2058</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Heathcote</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Highest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1102487857"/>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GP2067</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Kilmore - Broadford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182151096"/>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GP2082</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Mansfield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Moderate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(P2)</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extLst>
                  <a:ext uri="{0D108BD9-81ED-4DB2-BD59-A6C34878D82A}">
                    <a16:rowId xmlns:a16="http://schemas.microsoft.com/office/drawing/2014/main" val="3337446061"/>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GP2086</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Marysville</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219011046"/>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GP2096</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Mount Beauty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Moderate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(P2)</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extLst>
                  <a:ext uri="{0D108BD9-81ED-4DB2-BD59-A6C34878D82A}">
                    <a16:rowId xmlns:a16="http://schemas.microsoft.com/office/drawing/2014/main" val="965114098"/>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GP2097</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Myrtleford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376351118"/>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GP2098</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Nagambie</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Highest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3122710977"/>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GP2099</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Nathalia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3756872056"/>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GP2102</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Numurkah</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Highest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3622475781"/>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GP2115</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Rutherglen</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Moderate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Lowest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(P2)</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extLst>
                  <a:ext uri="{0D108BD9-81ED-4DB2-BD59-A6C34878D82A}">
                    <a16:rowId xmlns:a16="http://schemas.microsoft.com/office/drawing/2014/main" val="2756590002"/>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GP2118</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Seymour</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Lowest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a:rPr>
                        <a:t>Supervision support (P1)</a:t>
                      </a:r>
                      <a:endParaRPr lang="en-AU" sz="1000" b="0" i="0" u="none" strike="noStrike">
                        <a:effectLst/>
                        <a:latin typeface="+mn-lt"/>
                        <a:cs typeface="Arial"/>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2498372950"/>
                  </a:ext>
                </a:extLst>
              </a:tr>
              <a:tr h="325284">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GP2119</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Shepparton - Mooroopna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Lower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Supervision Support (P3)</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A983"/>
                    </a:solidFill>
                  </a:tcPr>
                </a:tc>
                <a:extLst>
                  <a:ext uri="{0D108BD9-81ED-4DB2-BD59-A6C34878D82A}">
                    <a16:rowId xmlns:a16="http://schemas.microsoft.com/office/drawing/2014/main" val="796890739"/>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GP2126</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Tallangatta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Supervision support (P1)</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2749561447"/>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GP2127</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Tatura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Moderate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Lowest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Supervision support (P2)</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extLst>
                  <a:ext uri="{0D108BD9-81ED-4DB2-BD59-A6C34878D82A}">
                    <a16:rowId xmlns:a16="http://schemas.microsoft.com/office/drawing/2014/main" val="3757502439"/>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GP2135</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Wangaratta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Moderate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Supervision support (P2)</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extLst>
                  <a:ext uri="{0D108BD9-81ED-4DB2-BD59-A6C34878D82A}">
                    <a16:rowId xmlns:a16="http://schemas.microsoft.com/office/drawing/2014/main" val="1480409784"/>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GP2144</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Wodonga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Lower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Supervision Support (P3)</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A983"/>
                    </a:solidFill>
                  </a:tcPr>
                </a:tc>
                <a:extLst>
                  <a:ext uri="{0D108BD9-81ED-4DB2-BD59-A6C34878D82A}">
                    <a16:rowId xmlns:a16="http://schemas.microsoft.com/office/drawing/2014/main" val="2871332815"/>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GP2148</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Yackandanda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Lowest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Supervision support (P1)</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2738984900"/>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GP2151</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Yarrawonga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Supervision support (P1)</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1153003647"/>
                  </a:ext>
                </a:extLst>
              </a:tr>
              <a:tr h="291633">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GP2152</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000000"/>
                          </a:solidFill>
                          <a:effectLst/>
                          <a:latin typeface="+mn-lt"/>
                          <a:ea typeface="Times New Roman" panose="02020603050405020304" pitchFamily="18" charset="0"/>
                          <a:cs typeface="Arial" panose="020B0604020202020204" pitchFamily="34" charset="0"/>
                        </a:rPr>
                        <a:t>Yea</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1"/>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Higher Need</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Times New Roman" panose="02020603050405020304" pitchFamily="18" charset="0"/>
                        </a:rPr>
                        <a:t>Lower Capacity</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132"/>
                    </a:solidFill>
                  </a:tcPr>
                </a:tc>
                <a:tc>
                  <a:txBody>
                    <a:bodyPr/>
                    <a:lstStyle/>
                    <a:p>
                      <a:pPr algn="ctr" fontAlgn="ctr">
                        <a:lnSpc>
                          <a:spcPct val="107000"/>
                        </a:lnSpc>
                        <a:spcAft>
                          <a:spcPts val="800"/>
                        </a:spcAft>
                      </a:pPr>
                      <a:r>
                        <a:rPr lang="en-AU" sz="1000" b="0" i="0" u="none" strike="noStrike">
                          <a:solidFill>
                            <a:srgbClr val="FFFFFF"/>
                          </a:solidFill>
                          <a:effectLst/>
                          <a:latin typeface="+mn-lt"/>
                          <a:ea typeface="Times New Roman" panose="02020603050405020304" pitchFamily="18" charset="0"/>
                          <a:cs typeface="Arial" panose="020B0604020202020204" pitchFamily="34" charset="0"/>
                        </a:rPr>
                        <a:t>Supervision support (P1)</a:t>
                      </a:r>
                      <a:endParaRPr lang="en-AU" sz="1000" b="0" i="0" u="none" strike="noStrike">
                        <a:effectLst/>
                        <a:latin typeface="+mn-lt"/>
                      </a:endParaRPr>
                    </a:p>
                  </a:txBody>
                  <a:tcPr marL="48144" marR="48144" marT="668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4E14"/>
                    </a:solidFill>
                  </a:tcPr>
                </a:tc>
                <a:extLst>
                  <a:ext uri="{0D108BD9-81ED-4DB2-BD59-A6C34878D82A}">
                    <a16:rowId xmlns:a16="http://schemas.microsoft.com/office/drawing/2014/main" val="2364220625"/>
                  </a:ext>
                </a:extLst>
              </a:tr>
            </a:tbl>
          </a:graphicData>
        </a:graphic>
      </p:graphicFrame>
    </p:spTree>
    <p:extLst>
      <p:ext uri="{BB962C8B-B14F-4D97-AF65-F5344CB8AC3E}">
        <p14:creationId xmlns:p14="http://schemas.microsoft.com/office/powerpoint/2010/main" val="134711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31523"/>
          </a:schemeClr>
        </a:solidFill>
        <a:effectLst/>
      </p:bgPr>
    </p:bg>
    <p:spTree>
      <p:nvGrpSpPr>
        <p:cNvPr id="1" name="">
          <a:extLst>
            <a:ext uri="{FF2B5EF4-FFF2-40B4-BE49-F238E27FC236}">
              <a16:creationId xmlns:a16="http://schemas.microsoft.com/office/drawing/2014/main" id="{8FA8C094-F569-DF3B-6265-AED0F96F077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128EC417-E5C0-51A0-B579-26703FF261D4}"/>
              </a:ext>
            </a:extLst>
          </p:cNvPr>
          <p:cNvSpPr txBox="1"/>
          <p:nvPr/>
        </p:nvSpPr>
        <p:spPr>
          <a:xfrm>
            <a:off x="949562" y="1429975"/>
            <a:ext cx="9369218" cy="806439"/>
          </a:xfrm>
          <a:prstGeom prst="rect">
            <a:avLst/>
          </a:prstGeom>
          <a:noFill/>
        </p:spPr>
        <p:txBody>
          <a:bodyPr wrap="square" rtlCol="0">
            <a:spAutoFit/>
          </a:bodyPr>
          <a:lstStyle/>
          <a:p>
            <a:pPr>
              <a:lnSpc>
                <a:spcPts val="5800"/>
              </a:lnSpc>
            </a:pPr>
            <a:r>
              <a:rPr lang="en-US" sz="4400" b="1">
                <a:solidFill>
                  <a:schemeClr val="accent1"/>
                </a:solidFill>
                <a:latin typeface="Aptos" panose="020B0004020202020204" pitchFamily="34" charset="0"/>
              </a:rPr>
              <a:t>questions</a:t>
            </a:r>
          </a:p>
        </p:txBody>
      </p:sp>
      <p:sp>
        <p:nvSpPr>
          <p:cNvPr id="17" name="TextBox 16">
            <a:extLst>
              <a:ext uri="{FF2B5EF4-FFF2-40B4-BE49-F238E27FC236}">
                <a16:creationId xmlns:a16="http://schemas.microsoft.com/office/drawing/2014/main" id="{15F38BF3-F56D-C39B-E42F-4F873F37F1B2}"/>
              </a:ext>
            </a:extLst>
          </p:cNvPr>
          <p:cNvSpPr txBox="1"/>
          <p:nvPr/>
        </p:nvSpPr>
        <p:spPr>
          <a:xfrm>
            <a:off x="949562" y="2378540"/>
            <a:ext cx="6267746" cy="2492990"/>
          </a:xfrm>
          <a:prstGeom prst="rect">
            <a:avLst/>
          </a:prstGeom>
          <a:noFill/>
        </p:spPr>
        <p:txBody>
          <a:bodyPr wrap="square" rtlCol="0">
            <a:spAutoFit/>
          </a:bodyPr>
          <a:lstStyle/>
          <a:p>
            <a:pPr marL="457200" indent="-457200">
              <a:buFont typeface="Arial" panose="020B0604020202020204" pitchFamily="34" charset="0"/>
              <a:buChar char="•"/>
            </a:pPr>
            <a:r>
              <a:rPr lang="en-US" sz="2600">
                <a:solidFill>
                  <a:schemeClr val="accent1"/>
                </a:solidFill>
                <a:latin typeface="Aptos Narrow" panose="020B0004020202020204" pitchFamily="34" charset="0"/>
              </a:rPr>
              <a:t>Donec </a:t>
            </a:r>
            <a:r>
              <a:rPr lang="en-US" sz="2600" err="1">
                <a:solidFill>
                  <a:schemeClr val="accent1"/>
                </a:solidFill>
                <a:latin typeface="Aptos Narrow" panose="020B0004020202020204" pitchFamily="34" charset="0"/>
              </a:rPr>
              <a:t>sem</a:t>
            </a:r>
            <a:r>
              <a:rPr lang="en-US" sz="2600">
                <a:solidFill>
                  <a:schemeClr val="accent1"/>
                </a:solidFill>
                <a:latin typeface="Aptos Narrow" panose="020B0004020202020204" pitchFamily="34" charset="0"/>
              </a:rPr>
              <a:t> ex, </a:t>
            </a:r>
            <a:r>
              <a:rPr lang="en-US" sz="2600" err="1">
                <a:solidFill>
                  <a:schemeClr val="accent1"/>
                </a:solidFill>
                <a:latin typeface="Aptos Narrow" panose="020B0004020202020204" pitchFamily="34" charset="0"/>
              </a:rPr>
              <a:t>mattis</a:t>
            </a:r>
            <a:r>
              <a:rPr lang="en-US" sz="2600">
                <a:solidFill>
                  <a:schemeClr val="accent1"/>
                </a:solidFill>
                <a:latin typeface="Aptos Narrow" panose="020B0004020202020204" pitchFamily="34" charset="0"/>
              </a:rPr>
              <a:t> vel </a:t>
            </a:r>
            <a:r>
              <a:rPr lang="en-US" sz="2600" err="1">
                <a:solidFill>
                  <a:schemeClr val="accent1"/>
                </a:solidFill>
                <a:latin typeface="Aptos Narrow" panose="020B0004020202020204" pitchFamily="34" charset="0"/>
              </a:rPr>
              <a:t>fringilla</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bibendum</a:t>
            </a:r>
            <a:r>
              <a:rPr lang="en-US" sz="2600">
                <a:solidFill>
                  <a:schemeClr val="accent1"/>
                </a:solidFill>
                <a:latin typeface="Aptos Narrow" panose="020B0004020202020204" pitchFamily="34" charset="0"/>
              </a:rPr>
              <a:t>, gravida id </a:t>
            </a:r>
            <a:r>
              <a:rPr lang="en-US" sz="2600" err="1">
                <a:solidFill>
                  <a:schemeClr val="accent1"/>
                </a:solidFill>
                <a:latin typeface="Aptos Narrow" panose="020B0004020202020204" pitchFamily="34" charset="0"/>
              </a:rPr>
              <a:t>neque</a:t>
            </a:r>
            <a:r>
              <a:rPr lang="en-US" sz="2600">
                <a:solidFill>
                  <a:schemeClr val="accent1"/>
                </a:solidFill>
                <a:latin typeface="Aptos Narrow" panose="020B0004020202020204" pitchFamily="34" charset="0"/>
              </a:rPr>
              <a:t>.</a:t>
            </a:r>
          </a:p>
          <a:p>
            <a:pPr marL="457200" indent="-457200">
              <a:buFont typeface="Arial" panose="020B0604020202020204" pitchFamily="34" charset="0"/>
              <a:buChar char="•"/>
            </a:pPr>
            <a:r>
              <a:rPr lang="en-US" sz="2600" err="1">
                <a:solidFill>
                  <a:schemeClr val="accent1"/>
                </a:solidFill>
                <a:latin typeface="Aptos Narrow" panose="020B0004020202020204" pitchFamily="34" charset="0"/>
              </a:rPr>
              <a:t>Nac</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scelerisque</a:t>
            </a:r>
            <a:r>
              <a:rPr lang="en-US" sz="2600">
                <a:solidFill>
                  <a:schemeClr val="accent1"/>
                </a:solidFill>
                <a:latin typeface="Aptos Narrow" panose="020B0004020202020204" pitchFamily="34" charset="0"/>
              </a:rPr>
              <a:t> gravida, </a:t>
            </a:r>
            <a:r>
              <a:rPr lang="en-US" sz="2600" err="1">
                <a:solidFill>
                  <a:schemeClr val="accent1"/>
                </a:solidFill>
                <a:latin typeface="Aptos Narrow" panose="020B0004020202020204" pitchFamily="34" charset="0"/>
              </a:rPr>
              <a:t>lacus</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urna</a:t>
            </a:r>
            <a:r>
              <a:rPr lang="en-US" sz="2600">
                <a:solidFill>
                  <a:schemeClr val="accent1"/>
                </a:solidFill>
                <a:latin typeface="Aptos Narrow" panose="020B0004020202020204" pitchFamily="34" charset="0"/>
              </a:rPr>
              <a:t>.</a:t>
            </a:r>
          </a:p>
          <a:p>
            <a:pPr marL="457200" indent="-457200">
              <a:buFont typeface="Arial" panose="020B0604020202020204" pitchFamily="34" charset="0"/>
              <a:buChar char="•"/>
            </a:pPr>
            <a:r>
              <a:rPr lang="en-US" sz="2600">
                <a:solidFill>
                  <a:schemeClr val="accent1"/>
                </a:solidFill>
                <a:latin typeface="Aptos Narrow" panose="020B0004020202020204" pitchFamily="34" charset="0"/>
              </a:rPr>
              <a:t>Libero </a:t>
            </a:r>
            <a:r>
              <a:rPr lang="en-US" sz="2600" err="1">
                <a:solidFill>
                  <a:schemeClr val="accent1"/>
                </a:solidFill>
                <a:latin typeface="Aptos Narrow" panose="020B0004020202020204" pitchFamily="34" charset="0"/>
              </a:rPr>
              <a:t>augue</a:t>
            </a:r>
            <a:r>
              <a:rPr lang="en-US" sz="2600">
                <a:solidFill>
                  <a:schemeClr val="accent1"/>
                </a:solidFill>
                <a:latin typeface="Aptos Narrow" panose="020B0004020202020204" pitchFamily="34" charset="0"/>
              </a:rPr>
              <a:t> in libero. </a:t>
            </a:r>
          </a:p>
          <a:p>
            <a:pPr marL="457200" indent="-457200">
              <a:buFont typeface="Arial" panose="020B0604020202020204" pitchFamily="34" charset="0"/>
              <a:buChar char="•"/>
            </a:pPr>
            <a:r>
              <a:rPr lang="en-US" sz="2600">
                <a:solidFill>
                  <a:schemeClr val="accent1"/>
                </a:solidFill>
                <a:latin typeface="Aptos Narrow" panose="020B0004020202020204" pitchFamily="34" charset="0"/>
              </a:rPr>
              <a:t>Ante non </a:t>
            </a:r>
            <a:r>
              <a:rPr lang="en-US" sz="2600" err="1">
                <a:solidFill>
                  <a:schemeClr val="accent1"/>
                </a:solidFill>
                <a:latin typeface="Aptos Narrow" panose="020B0004020202020204" pitchFamily="34" charset="0"/>
              </a:rPr>
              <a:t>massa</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volutpat</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rhoncus</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eu</a:t>
            </a:r>
            <a:r>
              <a:rPr lang="en-US" sz="2600">
                <a:solidFill>
                  <a:schemeClr val="accent1"/>
                </a:solidFill>
                <a:latin typeface="Aptos Narrow" panose="020B0004020202020204" pitchFamily="34" charset="0"/>
              </a:rPr>
              <a:t> sed. </a:t>
            </a:r>
          </a:p>
          <a:p>
            <a:pPr marL="457200" indent="-457200">
              <a:buFont typeface="Arial" panose="020B0604020202020204" pitchFamily="34" charset="0"/>
              <a:buChar char="•"/>
            </a:pPr>
            <a:r>
              <a:rPr lang="en-US" sz="2600" err="1">
                <a:solidFill>
                  <a:schemeClr val="accent1"/>
                </a:solidFill>
                <a:latin typeface="Aptos Narrow" panose="020B0004020202020204" pitchFamily="34" charset="0"/>
              </a:rPr>
              <a:t>Praesent</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nibh</a:t>
            </a:r>
            <a:r>
              <a:rPr lang="en-US" sz="2600">
                <a:solidFill>
                  <a:schemeClr val="accent1"/>
                </a:solidFill>
                <a:latin typeface="Aptos Narrow" panose="020B0004020202020204" pitchFamily="34" charset="0"/>
              </a:rPr>
              <a:t> libero, pulvinar </a:t>
            </a:r>
            <a:r>
              <a:rPr lang="en-US" sz="2600" err="1">
                <a:solidFill>
                  <a:schemeClr val="accent1"/>
                </a:solidFill>
                <a:latin typeface="Aptos Narrow" panose="020B0004020202020204" pitchFamily="34" charset="0"/>
              </a:rPr>
              <a:t>eu</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est</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eu</a:t>
            </a:r>
            <a:r>
              <a:rPr lang="en-US" sz="2600">
                <a:solidFill>
                  <a:schemeClr val="accent1"/>
                </a:solidFill>
                <a:latin typeface="Aptos Narrow" panose="020B0004020202020204" pitchFamily="34" charset="0"/>
              </a:rPr>
              <a:t>. </a:t>
            </a:r>
          </a:p>
        </p:txBody>
      </p:sp>
      <p:grpSp>
        <p:nvGrpSpPr>
          <p:cNvPr id="12" name="Group 11">
            <a:extLst>
              <a:ext uri="{FF2B5EF4-FFF2-40B4-BE49-F238E27FC236}">
                <a16:creationId xmlns:a16="http://schemas.microsoft.com/office/drawing/2014/main" id="{27CB4E9E-4019-42D9-EAAE-B624E19B9CB9}"/>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99F3BEE6-17A5-F34E-9E88-02FC4C9822A1}"/>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65DF93D-9BD0-4237-FD0A-1FF5FEE218F9}"/>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69F68C09-D3A3-DFD6-00B9-0B10D19EB96A}"/>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62C0EC73-99DD-8031-7E78-E0CE9FA68980}"/>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9A579F1A-0B70-8017-FA08-C9ED846C22A7}"/>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30C41830-BEAB-C081-D1D6-D383A2D11A54}"/>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6C2F0046-C36C-10A6-541C-3F9614CA0F16}"/>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6A08C170-348A-9644-841F-53D30B665CD6}"/>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 name="Picture 3" descr="A nurse touching an old person's hand&#10;&#10;Description automatically generated">
            <a:extLst>
              <a:ext uri="{FF2B5EF4-FFF2-40B4-BE49-F238E27FC236}">
                <a16:creationId xmlns:a16="http://schemas.microsoft.com/office/drawing/2014/main" id="{36A7DE69-364F-D202-8FD2-A9D1CB8F4A29}"/>
              </a:ext>
            </a:extLst>
          </p:cNvPr>
          <p:cNvPicPr>
            <a:picLocks noChangeAspect="1"/>
          </p:cNvPicPr>
          <p:nvPr/>
        </p:nvPicPr>
        <p:blipFill rotWithShape="1">
          <a:blip r:embed="rId4"/>
          <a:srcRect l="13732" r="13732"/>
          <a:stretch/>
        </p:blipFill>
        <p:spPr>
          <a:xfrm>
            <a:off x="8203623" y="1630013"/>
            <a:ext cx="4343399" cy="4343399"/>
          </a:xfrm>
          <a:prstGeom prst="ellipse">
            <a:avLst/>
          </a:prstGeom>
        </p:spPr>
      </p:pic>
      <p:pic>
        <p:nvPicPr>
          <p:cNvPr id="20" name="Picture 19" descr="A person wearing a surgical mask&#10;&#10;Description automatically generated">
            <a:extLst>
              <a:ext uri="{FF2B5EF4-FFF2-40B4-BE49-F238E27FC236}">
                <a16:creationId xmlns:a16="http://schemas.microsoft.com/office/drawing/2014/main" id="{0DE0DFDF-FB0C-9BE4-56BF-606CD1A1D690}"/>
              </a:ext>
            </a:extLst>
          </p:cNvPr>
          <p:cNvPicPr>
            <a:picLocks/>
          </p:cNvPicPr>
          <p:nvPr/>
        </p:nvPicPr>
        <p:blipFill rotWithShape="1">
          <a:blip r:embed="rId5"/>
          <a:srcRect l="-624" t="28943" r="7974" b="11209"/>
          <a:stretch/>
        </p:blipFill>
        <p:spPr>
          <a:xfrm>
            <a:off x="7347194" y="3938044"/>
            <a:ext cx="2235405" cy="2235406"/>
          </a:xfrm>
          <a:prstGeom prst="ellipse">
            <a:avLst/>
          </a:prstGeom>
          <a:ln w="63500" cap="rnd">
            <a:solidFill>
              <a:schemeClr val="bg1"/>
            </a:solidFill>
          </a:ln>
          <a:effectLst/>
          <a:scene3d>
            <a:camera prst="orthographicFront"/>
            <a:lightRig rig="contrasting" dir="t">
              <a:rot lat="0" lon="0" rev="3000000"/>
            </a:lightRig>
          </a:scene3d>
          <a:sp3d>
            <a:contourClr>
              <a:schemeClr val="bg1"/>
            </a:contourClr>
          </a:sp3d>
        </p:spPr>
      </p:pic>
      <p:pic>
        <p:nvPicPr>
          <p:cNvPr id="15" name="Picture 14" descr="A group of blue circular shapes&#10;&#10;Description automatically generated">
            <a:extLst>
              <a:ext uri="{FF2B5EF4-FFF2-40B4-BE49-F238E27FC236}">
                <a16:creationId xmlns:a16="http://schemas.microsoft.com/office/drawing/2014/main" id="{ABF87BA5-1C9D-4FD5-B8E3-5AA40D7FB5DD}"/>
              </a:ext>
            </a:extLst>
          </p:cNvPr>
          <p:cNvPicPr>
            <a:picLocks noChangeAspect="1"/>
          </p:cNvPicPr>
          <p:nvPr/>
        </p:nvPicPr>
        <p:blipFill>
          <a:blip r:embed="rId6">
            <a:alphaModFix amt="51000"/>
          </a:blip>
          <a:srcRect l="-1284" t="-1117" r="74351" b="69586"/>
          <a:stretch/>
        </p:blipFill>
        <p:spPr>
          <a:xfrm>
            <a:off x="8609534" y="4393438"/>
            <a:ext cx="4150504" cy="4090216"/>
          </a:xfrm>
          <a:prstGeom prst="rect">
            <a:avLst/>
          </a:prstGeom>
        </p:spPr>
      </p:pic>
    </p:spTree>
    <p:extLst>
      <p:ext uri="{BB962C8B-B14F-4D97-AF65-F5344CB8AC3E}">
        <p14:creationId xmlns:p14="http://schemas.microsoft.com/office/powerpoint/2010/main" val="122337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1523"/>
          </a:schemeClr>
        </a:solidFill>
        <a:effectLst/>
      </p:bgPr>
    </p:bg>
    <p:spTree>
      <p:nvGrpSpPr>
        <p:cNvPr id="1" name="">
          <a:extLst>
            <a:ext uri="{FF2B5EF4-FFF2-40B4-BE49-F238E27FC236}">
              <a16:creationId xmlns:a16="http://schemas.microsoft.com/office/drawing/2014/main" id="{DF453C77-FCF8-1050-A5CE-A215364301F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24AB64E-6504-CA3C-AB96-2DD450625C81}"/>
              </a:ext>
            </a:extLst>
          </p:cNvPr>
          <p:cNvSpPr txBox="1"/>
          <p:nvPr/>
        </p:nvSpPr>
        <p:spPr>
          <a:xfrm>
            <a:off x="949562" y="1429975"/>
            <a:ext cx="9369218" cy="806439"/>
          </a:xfrm>
          <a:prstGeom prst="rect">
            <a:avLst/>
          </a:prstGeom>
          <a:noFill/>
        </p:spPr>
        <p:txBody>
          <a:bodyPr wrap="square" rtlCol="0">
            <a:spAutoFit/>
          </a:bodyPr>
          <a:lstStyle/>
          <a:p>
            <a:pPr>
              <a:lnSpc>
                <a:spcPts val="5800"/>
              </a:lnSpc>
            </a:pPr>
            <a:r>
              <a:rPr lang="en-US" sz="4400" b="1">
                <a:solidFill>
                  <a:schemeClr val="accent1"/>
                </a:solidFill>
                <a:latin typeface="Aptos" panose="020B0004020202020204" pitchFamily="34" charset="0"/>
              </a:rPr>
              <a:t>assumptions</a:t>
            </a:r>
          </a:p>
        </p:txBody>
      </p:sp>
      <p:sp>
        <p:nvSpPr>
          <p:cNvPr id="17" name="TextBox 16">
            <a:extLst>
              <a:ext uri="{FF2B5EF4-FFF2-40B4-BE49-F238E27FC236}">
                <a16:creationId xmlns:a16="http://schemas.microsoft.com/office/drawing/2014/main" id="{4E524B02-FEA8-F87A-DEF8-3BF8291E0ED0}"/>
              </a:ext>
            </a:extLst>
          </p:cNvPr>
          <p:cNvSpPr txBox="1"/>
          <p:nvPr/>
        </p:nvSpPr>
        <p:spPr>
          <a:xfrm>
            <a:off x="949562" y="2378540"/>
            <a:ext cx="6267746" cy="3508653"/>
          </a:xfrm>
          <a:prstGeom prst="rect">
            <a:avLst/>
          </a:prstGeom>
          <a:noFill/>
        </p:spPr>
        <p:txBody>
          <a:bodyPr wrap="square" rtlCol="0">
            <a:spAutoFit/>
          </a:bodyPr>
          <a:lstStyle/>
          <a:p>
            <a:r>
              <a:rPr lang="en-US" sz="2800">
                <a:latin typeface="Aptos Narrow"/>
              </a:rPr>
              <a:t>Victoria (and Australia) has a primary care workforce shortage that is greatest in rural and remote communities </a:t>
            </a:r>
          </a:p>
          <a:p>
            <a:r>
              <a:rPr lang="en-AU" sz="2800">
                <a:latin typeface="Aptos Narrow"/>
              </a:rPr>
              <a:t>Training of AGPT registrars does not exists in a vacuum.  There are other trainees in practices and being supported by supervisors </a:t>
            </a:r>
          </a:p>
          <a:p>
            <a:pPr marL="457200" indent="-457200">
              <a:buFont typeface="Arial" panose="020B0604020202020204" pitchFamily="34" charset="0"/>
              <a:buChar char="•"/>
            </a:pPr>
            <a:endParaRPr lang="en-US" sz="2600">
              <a:solidFill>
                <a:schemeClr val="accent1"/>
              </a:solidFill>
              <a:latin typeface="Aptos Narrow"/>
            </a:endParaRPr>
          </a:p>
        </p:txBody>
      </p:sp>
      <p:grpSp>
        <p:nvGrpSpPr>
          <p:cNvPr id="12" name="Group 11">
            <a:extLst>
              <a:ext uri="{FF2B5EF4-FFF2-40B4-BE49-F238E27FC236}">
                <a16:creationId xmlns:a16="http://schemas.microsoft.com/office/drawing/2014/main" id="{89BE3AD1-553D-E220-3862-3650816AE241}"/>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C624830F-E4EE-2AD5-6C49-54C5FC0A33F3}"/>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62751C9-6B17-F398-DC59-11AF3CF52545}"/>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6BD97DCE-8C72-A1A7-2999-716F46BC30F9}"/>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56EF1BFD-7987-E5D1-6FD1-A9C988BBE0F2}"/>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0153559B-29B1-2B5F-17BD-DB9CA9DBF319}"/>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957B3B14-132F-19EB-21F3-0DEB9E20CCD7}"/>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30F10588-9A6F-B401-F3F1-EEC7FF89A405}"/>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772960C3-8038-2A7F-7B7E-1319A6B0B164}"/>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 name="Picture 3" descr="A nurse touching an old person's hand&#10;&#10;Description automatically generated">
            <a:extLst>
              <a:ext uri="{FF2B5EF4-FFF2-40B4-BE49-F238E27FC236}">
                <a16:creationId xmlns:a16="http://schemas.microsoft.com/office/drawing/2014/main" id="{11434722-8E61-3252-EB11-1DA0580E4048}"/>
              </a:ext>
            </a:extLst>
          </p:cNvPr>
          <p:cNvPicPr>
            <a:picLocks noChangeAspect="1"/>
          </p:cNvPicPr>
          <p:nvPr/>
        </p:nvPicPr>
        <p:blipFill rotWithShape="1">
          <a:blip r:embed="rId4"/>
          <a:srcRect l="13732" r="13732"/>
          <a:stretch/>
        </p:blipFill>
        <p:spPr>
          <a:xfrm>
            <a:off x="8203623" y="1630013"/>
            <a:ext cx="4343399" cy="4343399"/>
          </a:xfrm>
          <a:prstGeom prst="ellipse">
            <a:avLst/>
          </a:prstGeom>
        </p:spPr>
      </p:pic>
      <p:pic>
        <p:nvPicPr>
          <p:cNvPr id="20" name="Picture 19" descr="A person wearing a surgical mask&#10;&#10;Description automatically generated">
            <a:extLst>
              <a:ext uri="{FF2B5EF4-FFF2-40B4-BE49-F238E27FC236}">
                <a16:creationId xmlns:a16="http://schemas.microsoft.com/office/drawing/2014/main" id="{287B7CF9-4193-133E-F724-56477FF97A35}"/>
              </a:ext>
            </a:extLst>
          </p:cNvPr>
          <p:cNvPicPr>
            <a:picLocks/>
          </p:cNvPicPr>
          <p:nvPr/>
        </p:nvPicPr>
        <p:blipFill rotWithShape="1">
          <a:blip r:embed="rId5"/>
          <a:srcRect l="-624" t="28943" r="7974" b="11209"/>
          <a:stretch/>
        </p:blipFill>
        <p:spPr>
          <a:xfrm>
            <a:off x="7347194" y="3938044"/>
            <a:ext cx="2235405" cy="2235406"/>
          </a:xfrm>
          <a:prstGeom prst="ellipse">
            <a:avLst/>
          </a:prstGeom>
          <a:ln w="63500" cap="rnd">
            <a:solidFill>
              <a:schemeClr val="bg1"/>
            </a:solidFill>
          </a:ln>
          <a:effectLst/>
          <a:scene3d>
            <a:camera prst="orthographicFront"/>
            <a:lightRig rig="contrasting" dir="t">
              <a:rot lat="0" lon="0" rev="3000000"/>
            </a:lightRig>
          </a:scene3d>
          <a:sp3d>
            <a:contourClr>
              <a:schemeClr val="bg1"/>
            </a:contourClr>
          </a:sp3d>
        </p:spPr>
      </p:pic>
      <p:pic>
        <p:nvPicPr>
          <p:cNvPr id="15" name="Picture 14" descr="A group of blue circular shapes&#10;&#10;Description automatically generated">
            <a:extLst>
              <a:ext uri="{FF2B5EF4-FFF2-40B4-BE49-F238E27FC236}">
                <a16:creationId xmlns:a16="http://schemas.microsoft.com/office/drawing/2014/main" id="{95795EDB-F3FE-868C-E6C5-146A3A1B73C3}"/>
              </a:ext>
            </a:extLst>
          </p:cNvPr>
          <p:cNvPicPr>
            <a:picLocks noChangeAspect="1"/>
          </p:cNvPicPr>
          <p:nvPr/>
        </p:nvPicPr>
        <p:blipFill>
          <a:blip r:embed="rId6">
            <a:alphaModFix amt="51000"/>
          </a:blip>
          <a:srcRect l="-1284" t="-1117" r="74351" b="69586"/>
          <a:stretch/>
        </p:blipFill>
        <p:spPr>
          <a:xfrm>
            <a:off x="8609534" y="4393438"/>
            <a:ext cx="4150504" cy="4090216"/>
          </a:xfrm>
          <a:prstGeom prst="rect">
            <a:avLst/>
          </a:prstGeom>
        </p:spPr>
      </p:pic>
    </p:spTree>
    <p:extLst>
      <p:ext uri="{BB962C8B-B14F-4D97-AF65-F5344CB8AC3E}">
        <p14:creationId xmlns:p14="http://schemas.microsoft.com/office/powerpoint/2010/main" val="423671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9519A2-7EBB-A4F7-655C-5FD05D5C642D}"/>
              </a:ext>
            </a:extLst>
          </p:cNvPr>
          <p:cNvGrpSpPr/>
          <p:nvPr/>
        </p:nvGrpSpPr>
        <p:grpSpPr>
          <a:xfrm>
            <a:off x="0" y="0"/>
            <a:ext cx="2214390" cy="6858000"/>
            <a:chOff x="0" y="0"/>
            <a:chExt cx="2214390" cy="6858000"/>
          </a:xfrm>
        </p:grpSpPr>
        <p:sp>
          <p:nvSpPr>
            <p:cNvPr id="10" name="Rectangle 9">
              <a:extLst>
                <a:ext uri="{FF2B5EF4-FFF2-40B4-BE49-F238E27FC236}">
                  <a16:creationId xmlns:a16="http://schemas.microsoft.com/office/drawing/2014/main" id="{73A16671-B1C2-F5FD-A34B-BB1C678140A9}"/>
                </a:ext>
              </a:extLst>
            </p:cNvPr>
            <p:cNvSpPr/>
            <p:nvPr/>
          </p:nvSpPr>
          <p:spPr>
            <a:xfrm>
              <a:off x="0" y="0"/>
              <a:ext cx="2062585" cy="41643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0A6A88-AD2B-B87A-C09E-5E792162A204}"/>
                </a:ext>
              </a:extLst>
            </p:cNvPr>
            <p:cNvSpPr/>
            <p:nvPr/>
          </p:nvSpPr>
          <p:spPr>
            <a:xfrm>
              <a:off x="0" y="2864386"/>
              <a:ext cx="2214390" cy="399361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CADE3C0-6DB9-B56D-E3C1-CB85B4FB566A}"/>
              </a:ext>
            </a:extLst>
          </p:cNvPr>
          <p:cNvPicPr>
            <a:picLocks noChangeAspect="1"/>
          </p:cNvPicPr>
          <p:nvPr/>
        </p:nvPicPr>
        <p:blipFill>
          <a:blip r:embed="rId2"/>
          <a:srcRect/>
          <a:stretch/>
        </p:blipFill>
        <p:spPr>
          <a:xfrm>
            <a:off x="404407" y="1623126"/>
            <a:ext cx="3316356" cy="3257660"/>
          </a:xfrm>
          <a:prstGeom prst="rect">
            <a:avLst/>
          </a:prstGeom>
        </p:spPr>
      </p:pic>
      <p:pic>
        <p:nvPicPr>
          <p:cNvPr id="7" name="Picture 6" descr="A black and white logo&#10;&#10;Description automatically generated">
            <a:extLst>
              <a:ext uri="{FF2B5EF4-FFF2-40B4-BE49-F238E27FC236}">
                <a16:creationId xmlns:a16="http://schemas.microsoft.com/office/drawing/2014/main" id="{B3E37758-6AA8-0163-EBA1-2201CB305082}"/>
              </a:ext>
            </a:extLst>
          </p:cNvPr>
          <p:cNvPicPr>
            <a:picLocks noChangeAspect="1"/>
          </p:cNvPicPr>
          <p:nvPr/>
        </p:nvPicPr>
        <p:blipFill>
          <a:blip r:embed="rId3"/>
          <a:stretch>
            <a:fillRect/>
          </a:stretch>
        </p:blipFill>
        <p:spPr>
          <a:xfrm>
            <a:off x="9866421" y="440194"/>
            <a:ext cx="1880451" cy="1158301"/>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D20A4E32-C5CF-BC96-D1DC-120E7A34388A}"/>
              </a:ext>
            </a:extLst>
          </p:cNvPr>
          <p:cNvPicPr>
            <a:picLocks noChangeAspect="1"/>
          </p:cNvPicPr>
          <p:nvPr/>
        </p:nvPicPr>
        <p:blipFill>
          <a:blip r:embed="rId4"/>
          <a:stretch>
            <a:fillRect/>
          </a:stretch>
        </p:blipFill>
        <p:spPr>
          <a:xfrm>
            <a:off x="9832931" y="430137"/>
            <a:ext cx="1913942" cy="1133580"/>
          </a:xfrm>
          <a:prstGeom prst="rect">
            <a:avLst/>
          </a:prstGeom>
        </p:spPr>
      </p:pic>
      <p:sp>
        <p:nvSpPr>
          <p:cNvPr id="14" name="TextBox 13">
            <a:extLst>
              <a:ext uri="{FF2B5EF4-FFF2-40B4-BE49-F238E27FC236}">
                <a16:creationId xmlns:a16="http://schemas.microsoft.com/office/drawing/2014/main" id="{6CF4B8E8-3B13-07BD-C3E6-1D002DEAC4C3}"/>
              </a:ext>
            </a:extLst>
          </p:cNvPr>
          <p:cNvSpPr txBox="1"/>
          <p:nvPr/>
        </p:nvSpPr>
        <p:spPr>
          <a:xfrm>
            <a:off x="4533817" y="2367355"/>
            <a:ext cx="3855904" cy="884601"/>
          </a:xfrm>
          <a:prstGeom prst="rect">
            <a:avLst/>
          </a:prstGeom>
          <a:noFill/>
        </p:spPr>
        <p:txBody>
          <a:bodyPr wrap="square" rtlCol="0">
            <a:spAutoFit/>
          </a:bodyPr>
          <a:lstStyle/>
          <a:p>
            <a:pPr>
              <a:lnSpc>
                <a:spcPts val="5800"/>
              </a:lnSpc>
            </a:pPr>
            <a:r>
              <a:rPr lang="en-US" sz="6600" b="1">
                <a:solidFill>
                  <a:schemeClr val="accent1"/>
                </a:solidFill>
                <a:latin typeface="+mj-lt"/>
              </a:rPr>
              <a:t>Headline</a:t>
            </a:r>
          </a:p>
        </p:txBody>
      </p:sp>
      <p:sp>
        <p:nvSpPr>
          <p:cNvPr id="3" name="TextBox 2">
            <a:extLst>
              <a:ext uri="{FF2B5EF4-FFF2-40B4-BE49-F238E27FC236}">
                <a16:creationId xmlns:a16="http://schemas.microsoft.com/office/drawing/2014/main" id="{EE891258-0505-1BFD-278C-EED11367B4ED}"/>
              </a:ext>
            </a:extLst>
          </p:cNvPr>
          <p:cNvSpPr txBox="1"/>
          <p:nvPr/>
        </p:nvSpPr>
        <p:spPr>
          <a:xfrm>
            <a:off x="4533817" y="4164376"/>
            <a:ext cx="3855904" cy="523220"/>
          </a:xfrm>
          <a:prstGeom prst="rect">
            <a:avLst/>
          </a:prstGeom>
          <a:noFill/>
        </p:spPr>
        <p:txBody>
          <a:bodyPr wrap="square" rtlCol="0">
            <a:spAutoFit/>
          </a:bodyPr>
          <a:lstStyle/>
          <a:p>
            <a:r>
              <a:rPr lang="en-US" sz="2800" b="1">
                <a:solidFill>
                  <a:schemeClr val="accent1"/>
                </a:solidFill>
                <a:latin typeface="+mj-lt"/>
              </a:rPr>
              <a:t>Presenters:</a:t>
            </a:r>
          </a:p>
        </p:txBody>
      </p:sp>
      <p:sp>
        <p:nvSpPr>
          <p:cNvPr id="4" name="TextBox 3">
            <a:extLst>
              <a:ext uri="{FF2B5EF4-FFF2-40B4-BE49-F238E27FC236}">
                <a16:creationId xmlns:a16="http://schemas.microsoft.com/office/drawing/2014/main" id="{4BEF41E7-CED8-09EE-9EB2-A4E1E9DCB005}"/>
              </a:ext>
            </a:extLst>
          </p:cNvPr>
          <p:cNvSpPr txBox="1"/>
          <p:nvPr/>
        </p:nvSpPr>
        <p:spPr>
          <a:xfrm>
            <a:off x="4533817" y="5771399"/>
            <a:ext cx="3855904" cy="523220"/>
          </a:xfrm>
          <a:prstGeom prst="rect">
            <a:avLst/>
          </a:prstGeom>
          <a:noFill/>
        </p:spPr>
        <p:txBody>
          <a:bodyPr wrap="square" rtlCol="0">
            <a:spAutoFit/>
          </a:bodyPr>
          <a:lstStyle/>
          <a:p>
            <a:r>
              <a:rPr lang="en-US" sz="2800" b="1">
                <a:solidFill>
                  <a:schemeClr val="accent1"/>
                </a:solidFill>
                <a:latin typeface="+mj-lt"/>
              </a:rPr>
              <a:t>Date:</a:t>
            </a:r>
          </a:p>
        </p:txBody>
      </p:sp>
    </p:spTree>
    <p:extLst>
      <p:ext uri="{BB962C8B-B14F-4D97-AF65-F5344CB8AC3E}">
        <p14:creationId xmlns:p14="http://schemas.microsoft.com/office/powerpoint/2010/main" val="395988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A16671-B1C2-F5FD-A34B-BB1C678140A9}"/>
              </a:ext>
            </a:extLst>
          </p:cNvPr>
          <p:cNvSpPr/>
          <p:nvPr/>
        </p:nvSpPr>
        <p:spPr>
          <a:xfrm>
            <a:off x="1" y="0"/>
            <a:ext cx="12192000" cy="73233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F4B8E8-3B13-07BD-C3E6-1D002DEAC4C3}"/>
              </a:ext>
            </a:extLst>
          </p:cNvPr>
          <p:cNvSpPr txBox="1"/>
          <p:nvPr/>
        </p:nvSpPr>
        <p:spPr>
          <a:xfrm>
            <a:off x="949562" y="1429975"/>
            <a:ext cx="9369218" cy="1597938"/>
          </a:xfrm>
          <a:prstGeom prst="rect">
            <a:avLst/>
          </a:prstGeom>
          <a:noFill/>
        </p:spPr>
        <p:txBody>
          <a:bodyPr wrap="square" rtlCol="0">
            <a:spAutoFit/>
          </a:bodyPr>
          <a:lstStyle/>
          <a:p>
            <a:pPr>
              <a:lnSpc>
                <a:spcPts val="5800"/>
              </a:lnSpc>
            </a:pPr>
            <a:r>
              <a:rPr lang="en-AU" sz="6000">
                <a:latin typeface="Aptos Narrow"/>
              </a:rPr>
              <a:t>AGPT Workforce Planning and Prioritisation Program (WPP)</a:t>
            </a:r>
            <a:endParaRPr lang="en-US" sz="4400" b="1">
              <a:solidFill>
                <a:schemeClr val="accent1"/>
              </a:solidFill>
              <a:latin typeface="Aptos Narrow"/>
            </a:endParaRPr>
          </a:p>
        </p:txBody>
      </p:sp>
      <p:sp>
        <p:nvSpPr>
          <p:cNvPr id="17" name="TextBox 16">
            <a:extLst>
              <a:ext uri="{FF2B5EF4-FFF2-40B4-BE49-F238E27FC236}">
                <a16:creationId xmlns:a16="http://schemas.microsoft.com/office/drawing/2014/main" id="{D7CA401F-13D4-6445-DE52-EE4D22C6E8CB}"/>
              </a:ext>
            </a:extLst>
          </p:cNvPr>
          <p:cNvSpPr txBox="1"/>
          <p:nvPr/>
        </p:nvSpPr>
        <p:spPr>
          <a:xfrm>
            <a:off x="949562" y="3197785"/>
            <a:ext cx="9617782" cy="3046988"/>
          </a:xfrm>
          <a:prstGeom prst="rect">
            <a:avLst/>
          </a:prstGeom>
          <a:noFill/>
        </p:spPr>
        <p:txBody>
          <a:bodyPr wrap="square" rtlCol="0">
            <a:spAutoFit/>
          </a:bodyPr>
          <a:lstStyle/>
          <a:p>
            <a:r>
              <a:rPr lang="en-AU" sz="2400">
                <a:latin typeface="Aptos Narrow"/>
              </a:rPr>
              <a:t>Evidence-based reports to the Commonwealth Department of Health and Aged Care (DOHAC) to inform and support the RACGP and ACCRM with the placement of AGPT registrars, based on need and capacity</a:t>
            </a:r>
          </a:p>
          <a:p>
            <a:r>
              <a:rPr lang="en-AU" sz="2400">
                <a:latin typeface="Aptos Narrow"/>
              </a:rPr>
              <a:t>Robust quantitative analysis (using the C/w’s Health Demand and Supply Utilisation Patterns Planning tool (</a:t>
            </a:r>
            <a:r>
              <a:rPr lang="en-AU" sz="2400" err="1">
                <a:latin typeface="Aptos Narrow"/>
              </a:rPr>
              <a:t>HeaDS</a:t>
            </a:r>
            <a:r>
              <a:rPr lang="en-AU" sz="2400">
                <a:latin typeface="Aptos Narrow"/>
              </a:rPr>
              <a:t> UPP) and local place based qualitative information to provide a comparative analysis of GP catchments across Victoria </a:t>
            </a:r>
          </a:p>
          <a:p>
            <a:r>
              <a:rPr lang="en-AU" sz="2400">
                <a:latin typeface="Aptos Narrow"/>
              </a:rPr>
              <a:t>Validation of the analysis through consultation with local and key stakeholders</a:t>
            </a:r>
          </a:p>
        </p:txBody>
      </p:sp>
      <p:pic>
        <p:nvPicPr>
          <p:cNvPr id="18" name="Picture 17">
            <a:extLst>
              <a:ext uri="{FF2B5EF4-FFF2-40B4-BE49-F238E27FC236}">
                <a16:creationId xmlns:a16="http://schemas.microsoft.com/office/drawing/2014/main" id="{3C3C5B14-AD32-0772-9152-26A5761D405D}"/>
              </a:ext>
            </a:extLst>
          </p:cNvPr>
          <p:cNvPicPr>
            <a:picLocks noChangeAspect="1"/>
          </p:cNvPicPr>
          <p:nvPr/>
        </p:nvPicPr>
        <p:blipFill>
          <a:blip r:embed="rId2"/>
          <a:srcRect/>
          <a:stretch/>
        </p:blipFill>
        <p:spPr>
          <a:xfrm>
            <a:off x="10664685" y="0"/>
            <a:ext cx="1429975" cy="1429975"/>
          </a:xfrm>
          <a:prstGeom prst="rect">
            <a:avLst/>
          </a:prstGeom>
        </p:spPr>
      </p:pic>
      <p:pic>
        <p:nvPicPr>
          <p:cNvPr id="21" name="Picture 20">
            <a:extLst>
              <a:ext uri="{FF2B5EF4-FFF2-40B4-BE49-F238E27FC236}">
                <a16:creationId xmlns:a16="http://schemas.microsoft.com/office/drawing/2014/main" id="{9E250890-E75B-47F2-A678-A4B583A2C489}"/>
              </a:ext>
            </a:extLst>
          </p:cNvPr>
          <p:cNvPicPr>
            <a:picLocks noChangeAspect="1"/>
          </p:cNvPicPr>
          <p:nvPr/>
        </p:nvPicPr>
        <p:blipFill>
          <a:blip r:embed="rId3"/>
          <a:stretch>
            <a:fillRect/>
          </a:stretch>
        </p:blipFill>
        <p:spPr>
          <a:xfrm>
            <a:off x="347541" y="247795"/>
            <a:ext cx="3839996" cy="239465"/>
          </a:xfrm>
          <a:prstGeom prst="rect">
            <a:avLst/>
          </a:prstGeom>
        </p:spPr>
      </p:pic>
    </p:spTree>
    <p:extLst>
      <p:ext uri="{BB962C8B-B14F-4D97-AF65-F5344CB8AC3E}">
        <p14:creationId xmlns:p14="http://schemas.microsoft.com/office/powerpoint/2010/main" val="4034297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1523"/>
          </a:schemeClr>
        </a:solidFill>
        <a:effectLst/>
      </p:bgPr>
    </p:bg>
    <p:spTree>
      <p:nvGrpSpPr>
        <p:cNvPr id="1" name="">
          <a:extLst>
            <a:ext uri="{FF2B5EF4-FFF2-40B4-BE49-F238E27FC236}">
              <a16:creationId xmlns:a16="http://schemas.microsoft.com/office/drawing/2014/main" id="{F193106B-32B2-E4F1-AD7A-2E13EEC81AE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6DA491D-4C1E-8E4A-9A76-F7D634DB9F57}"/>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B6C6F207-B41A-F065-35C3-E184D7D9B0F5}"/>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6EB5019-0980-64BB-3B99-999FAA191A11}"/>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3461EC1F-DCD3-B4C5-759D-1464629EA40E}"/>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31FF2A09-D7AC-05D0-FFF1-CD2D39DBEA72}"/>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C2560F4C-5667-DE36-5FE2-6DDDD5BB5FC2}"/>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20E67F9B-DC22-A0C5-D8BF-55810ABD5892}"/>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A21129CE-82A7-7346-D0E1-9EE567948869}"/>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676DE1C8-2C43-D42A-90E8-448B0366FC9C}"/>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 name="Picture 3" descr="A nurse touching an old person's hand&#10;&#10;Description automatically generated">
            <a:extLst>
              <a:ext uri="{FF2B5EF4-FFF2-40B4-BE49-F238E27FC236}">
                <a16:creationId xmlns:a16="http://schemas.microsoft.com/office/drawing/2014/main" id="{A5686A8D-C571-7D83-402C-0C046DFAF308}"/>
              </a:ext>
            </a:extLst>
          </p:cNvPr>
          <p:cNvPicPr>
            <a:picLocks noChangeAspect="1"/>
          </p:cNvPicPr>
          <p:nvPr/>
        </p:nvPicPr>
        <p:blipFill rotWithShape="1">
          <a:blip r:embed="rId4"/>
          <a:srcRect l="13732" r="13732"/>
          <a:stretch/>
        </p:blipFill>
        <p:spPr>
          <a:xfrm>
            <a:off x="8203623" y="1630013"/>
            <a:ext cx="4343399" cy="4343399"/>
          </a:xfrm>
          <a:prstGeom prst="ellipse">
            <a:avLst/>
          </a:prstGeom>
        </p:spPr>
      </p:pic>
      <p:pic>
        <p:nvPicPr>
          <p:cNvPr id="20" name="Picture 19" descr="A person wearing a surgical mask&#10;&#10;Description automatically generated">
            <a:extLst>
              <a:ext uri="{FF2B5EF4-FFF2-40B4-BE49-F238E27FC236}">
                <a16:creationId xmlns:a16="http://schemas.microsoft.com/office/drawing/2014/main" id="{D8FEACFD-5F87-E424-D159-04DBFE076FBA}"/>
              </a:ext>
            </a:extLst>
          </p:cNvPr>
          <p:cNvPicPr>
            <a:picLocks/>
          </p:cNvPicPr>
          <p:nvPr/>
        </p:nvPicPr>
        <p:blipFill rotWithShape="1">
          <a:blip r:embed="rId5"/>
          <a:srcRect l="-624" t="28943" r="7974" b="11209"/>
          <a:stretch/>
        </p:blipFill>
        <p:spPr>
          <a:xfrm>
            <a:off x="7347194" y="3938044"/>
            <a:ext cx="2235405" cy="2235406"/>
          </a:xfrm>
          <a:prstGeom prst="ellipse">
            <a:avLst/>
          </a:prstGeom>
          <a:ln w="63500" cap="rnd">
            <a:solidFill>
              <a:schemeClr val="bg1"/>
            </a:solidFill>
          </a:ln>
          <a:effectLst/>
          <a:scene3d>
            <a:camera prst="orthographicFront"/>
            <a:lightRig rig="contrasting" dir="t">
              <a:rot lat="0" lon="0" rev="3000000"/>
            </a:lightRig>
          </a:scene3d>
          <a:sp3d>
            <a:contourClr>
              <a:schemeClr val="bg1"/>
            </a:contourClr>
          </a:sp3d>
        </p:spPr>
      </p:pic>
      <p:pic>
        <p:nvPicPr>
          <p:cNvPr id="15" name="Picture 14" descr="A group of blue circular shapes&#10;&#10;Description automatically generated">
            <a:extLst>
              <a:ext uri="{FF2B5EF4-FFF2-40B4-BE49-F238E27FC236}">
                <a16:creationId xmlns:a16="http://schemas.microsoft.com/office/drawing/2014/main" id="{B3665F5A-1C1B-09DC-DE53-AAA197486303}"/>
              </a:ext>
            </a:extLst>
          </p:cNvPr>
          <p:cNvPicPr>
            <a:picLocks noChangeAspect="1"/>
          </p:cNvPicPr>
          <p:nvPr/>
        </p:nvPicPr>
        <p:blipFill>
          <a:blip r:embed="rId6">
            <a:alphaModFix amt="51000"/>
          </a:blip>
          <a:srcRect l="-1284" t="-1117" r="74351" b="69586"/>
          <a:stretch/>
        </p:blipFill>
        <p:spPr>
          <a:xfrm>
            <a:off x="8609534" y="4393438"/>
            <a:ext cx="4150504" cy="4090216"/>
          </a:xfrm>
          <a:prstGeom prst="rect">
            <a:avLst/>
          </a:prstGeom>
        </p:spPr>
      </p:pic>
      <p:sp>
        <p:nvSpPr>
          <p:cNvPr id="2" name="TextBox 1">
            <a:extLst>
              <a:ext uri="{FF2B5EF4-FFF2-40B4-BE49-F238E27FC236}">
                <a16:creationId xmlns:a16="http://schemas.microsoft.com/office/drawing/2014/main" id="{AFDB1EA3-1044-2D31-A9DF-AD4982D881B5}"/>
              </a:ext>
            </a:extLst>
          </p:cNvPr>
          <p:cNvSpPr txBox="1"/>
          <p:nvPr/>
        </p:nvSpPr>
        <p:spPr>
          <a:xfrm>
            <a:off x="727364" y="1429975"/>
            <a:ext cx="6726381" cy="4524315"/>
          </a:xfrm>
          <a:prstGeom prst="rect">
            <a:avLst/>
          </a:prstGeom>
          <a:noFill/>
        </p:spPr>
        <p:txBody>
          <a:bodyPr wrap="square" rtlCol="0">
            <a:spAutoFit/>
          </a:bodyPr>
          <a:lstStyle/>
          <a:p>
            <a:r>
              <a:rPr lang="en-AU" sz="2400">
                <a:latin typeface="Aptos Narrow"/>
              </a:rPr>
              <a:t>For 2025, all the States and Territories WPP organisations, will use the new </a:t>
            </a:r>
          </a:p>
          <a:p>
            <a:r>
              <a:rPr lang="en-AU" sz="2400">
                <a:latin typeface="Aptos Narrow"/>
              </a:rPr>
              <a:t>General Practitioner National Assessment Tool (GP NAT)</a:t>
            </a:r>
          </a:p>
          <a:p>
            <a:endParaRPr lang="en-AU" sz="2400">
              <a:latin typeface="Aptos Narrow"/>
            </a:endParaRPr>
          </a:p>
          <a:p>
            <a:pPr marL="285750" indent="-285750">
              <a:buFont typeface="Arial" panose="020B0604020202020204" pitchFamily="34" charset="0"/>
              <a:buChar char="•"/>
            </a:pPr>
            <a:r>
              <a:rPr lang="en-AU" sz="2400">
                <a:latin typeface="Aptos Narrow"/>
              </a:rPr>
              <a:t>Co-developed by DOHAC and the WPPOs</a:t>
            </a:r>
          </a:p>
          <a:p>
            <a:pPr marL="285750" indent="-285750">
              <a:buFont typeface="Arial" panose="020B0604020202020204" pitchFamily="34" charset="0"/>
              <a:buChar char="•"/>
            </a:pPr>
            <a:r>
              <a:rPr lang="en-AU" sz="2400">
                <a:latin typeface="Aptos Narrow"/>
              </a:rPr>
              <a:t>National consistent approach</a:t>
            </a:r>
          </a:p>
          <a:p>
            <a:pPr marL="285750" indent="-285750">
              <a:buFont typeface="Arial" panose="020B0604020202020204" pitchFamily="34" charset="0"/>
              <a:buChar char="•"/>
            </a:pPr>
            <a:r>
              <a:rPr lang="en-AU" sz="2400">
                <a:latin typeface="Aptos Narrow"/>
              </a:rPr>
              <a:t>Baseline data converted into a series of weighted indicators to measure relative workforce need and training capacity</a:t>
            </a:r>
          </a:p>
          <a:p>
            <a:pPr marL="285750" indent="-285750">
              <a:buFont typeface="Arial" panose="020B0604020202020204" pitchFamily="34" charset="0"/>
              <a:buChar char="•"/>
            </a:pPr>
            <a:r>
              <a:rPr lang="en-AU" sz="2400">
                <a:latin typeface="Aptos Narrow"/>
              </a:rPr>
              <a:t>Rankings and groupings to prioritise GP catchments by each PHN catchment</a:t>
            </a:r>
          </a:p>
        </p:txBody>
      </p:sp>
    </p:spTree>
    <p:extLst>
      <p:ext uri="{BB962C8B-B14F-4D97-AF65-F5344CB8AC3E}">
        <p14:creationId xmlns:p14="http://schemas.microsoft.com/office/powerpoint/2010/main" val="52105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1B86B-02E0-DDD6-D8B6-A28A5250B7DA}"/>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EFB2E3B-7139-E93C-DE9F-D54A99343DD7}"/>
              </a:ext>
            </a:extLst>
          </p:cNvPr>
          <p:cNvSpPr txBox="1"/>
          <p:nvPr/>
        </p:nvSpPr>
        <p:spPr>
          <a:xfrm>
            <a:off x="949562" y="1429975"/>
            <a:ext cx="9369218" cy="806439"/>
          </a:xfrm>
          <a:prstGeom prst="rect">
            <a:avLst/>
          </a:prstGeom>
          <a:noFill/>
        </p:spPr>
        <p:txBody>
          <a:bodyPr wrap="square" rtlCol="0">
            <a:spAutoFit/>
          </a:bodyPr>
          <a:lstStyle/>
          <a:p>
            <a:pPr>
              <a:lnSpc>
                <a:spcPts val="5800"/>
              </a:lnSpc>
            </a:pPr>
            <a:r>
              <a:rPr lang="en-US" sz="4400" b="1">
                <a:solidFill>
                  <a:schemeClr val="accent1"/>
                </a:solidFill>
                <a:latin typeface="Aptos" panose="020B0004020202020204" pitchFamily="34" charset="0"/>
              </a:rPr>
              <a:t>Murray PHN catchment</a:t>
            </a:r>
          </a:p>
        </p:txBody>
      </p:sp>
      <p:sp>
        <p:nvSpPr>
          <p:cNvPr id="17" name="TextBox 16">
            <a:extLst>
              <a:ext uri="{FF2B5EF4-FFF2-40B4-BE49-F238E27FC236}">
                <a16:creationId xmlns:a16="http://schemas.microsoft.com/office/drawing/2014/main" id="{EF963D11-5B7A-B7B4-5CC0-F614EAB8E0B0}"/>
              </a:ext>
            </a:extLst>
          </p:cNvPr>
          <p:cNvSpPr txBox="1"/>
          <p:nvPr/>
        </p:nvSpPr>
        <p:spPr>
          <a:xfrm>
            <a:off x="949562" y="2378540"/>
            <a:ext cx="6267746" cy="2492990"/>
          </a:xfrm>
          <a:prstGeom prst="rect">
            <a:avLst/>
          </a:prstGeom>
          <a:noFill/>
        </p:spPr>
        <p:txBody>
          <a:bodyPr wrap="square" rtlCol="0">
            <a:spAutoFit/>
          </a:bodyPr>
          <a:lstStyle/>
          <a:p>
            <a:pPr marL="457200" indent="-457200">
              <a:buFont typeface="Arial" panose="020B0604020202020204" pitchFamily="34" charset="0"/>
              <a:buChar char="•"/>
            </a:pPr>
            <a:r>
              <a:rPr lang="en-US" sz="2600">
                <a:solidFill>
                  <a:schemeClr val="accent1"/>
                </a:solidFill>
                <a:latin typeface="Aptos Narrow" panose="020B0004020202020204" pitchFamily="34" charset="0"/>
              </a:rPr>
              <a:t>Donec </a:t>
            </a:r>
            <a:r>
              <a:rPr lang="en-US" sz="2600" err="1">
                <a:solidFill>
                  <a:schemeClr val="accent1"/>
                </a:solidFill>
                <a:latin typeface="Aptos Narrow" panose="020B0004020202020204" pitchFamily="34" charset="0"/>
              </a:rPr>
              <a:t>sem</a:t>
            </a:r>
            <a:r>
              <a:rPr lang="en-US" sz="2600">
                <a:solidFill>
                  <a:schemeClr val="accent1"/>
                </a:solidFill>
                <a:latin typeface="Aptos Narrow" panose="020B0004020202020204" pitchFamily="34" charset="0"/>
              </a:rPr>
              <a:t> ex, </a:t>
            </a:r>
            <a:r>
              <a:rPr lang="en-US" sz="2600" err="1">
                <a:solidFill>
                  <a:schemeClr val="accent1"/>
                </a:solidFill>
                <a:latin typeface="Aptos Narrow" panose="020B0004020202020204" pitchFamily="34" charset="0"/>
              </a:rPr>
              <a:t>mattis</a:t>
            </a:r>
            <a:r>
              <a:rPr lang="en-US" sz="2600">
                <a:solidFill>
                  <a:schemeClr val="accent1"/>
                </a:solidFill>
                <a:latin typeface="Aptos Narrow" panose="020B0004020202020204" pitchFamily="34" charset="0"/>
              </a:rPr>
              <a:t> vel </a:t>
            </a:r>
            <a:r>
              <a:rPr lang="en-US" sz="2600" err="1">
                <a:solidFill>
                  <a:schemeClr val="accent1"/>
                </a:solidFill>
                <a:latin typeface="Aptos Narrow" panose="020B0004020202020204" pitchFamily="34" charset="0"/>
              </a:rPr>
              <a:t>fringilla</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bibendum</a:t>
            </a:r>
            <a:r>
              <a:rPr lang="en-US" sz="2600">
                <a:solidFill>
                  <a:schemeClr val="accent1"/>
                </a:solidFill>
                <a:latin typeface="Aptos Narrow" panose="020B0004020202020204" pitchFamily="34" charset="0"/>
              </a:rPr>
              <a:t>, gravida id </a:t>
            </a:r>
            <a:r>
              <a:rPr lang="en-US" sz="2600" err="1">
                <a:solidFill>
                  <a:schemeClr val="accent1"/>
                </a:solidFill>
                <a:latin typeface="Aptos Narrow" panose="020B0004020202020204" pitchFamily="34" charset="0"/>
              </a:rPr>
              <a:t>neque</a:t>
            </a:r>
            <a:r>
              <a:rPr lang="en-US" sz="2600">
                <a:solidFill>
                  <a:schemeClr val="accent1"/>
                </a:solidFill>
                <a:latin typeface="Aptos Narrow" panose="020B0004020202020204" pitchFamily="34" charset="0"/>
              </a:rPr>
              <a:t>.</a:t>
            </a:r>
          </a:p>
          <a:p>
            <a:pPr marL="457200" indent="-457200">
              <a:buFont typeface="Arial" panose="020B0604020202020204" pitchFamily="34" charset="0"/>
              <a:buChar char="•"/>
            </a:pPr>
            <a:r>
              <a:rPr lang="en-US" sz="2600" err="1">
                <a:solidFill>
                  <a:schemeClr val="accent1"/>
                </a:solidFill>
                <a:latin typeface="Aptos Narrow" panose="020B0004020202020204" pitchFamily="34" charset="0"/>
              </a:rPr>
              <a:t>Nac</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scelerisque</a:t>
            </a:r>
            <a:r>
              <a:rPr lang="en-US" sz="2600">
                <a:solidFill>
                  <a:schemeClr val="accent1"/>
                </a:solidFill>
                <a:latin typeface="Aptos Narrow" panose="020B0004020202020204" pitchFamily="34" charset="0"/>
              </a:rPr>
              <a:t> gravida, </a:t>
            </a:r>
            <a:r>
              <a:rPr lang="en-US" sz="2600" err="1">
                <a:solidFill>
                  <a:schemeClr val="accent1"/>
                </a:solidFill>
                <a:latin typeface="Aptos Narrow" panose="020B0004020202020204" pitchFamily="34" charset="0"/>
              </a:rPr>
              <a:t>lacus</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urna</a:t>
            </a:r>
            <a:r>
              <a:rPr lang="en-US" sz="2600">
                <a:solidFill>
                  <a:schemeClr val="accent1"/>
                </a:solidFill>
                <a:latin typeface="Aptos Narrow" panose="020B0004020202020204" pitchFamily="34" charset="0"/>
              </a:rPr>
              <a:t>.</a:t>
            </a:r>
          </a:p>
          <a:p>
            <a:pPr marL="457200" indent="-457200">
              <a:buFont typeface="Arial" panose="020B0604020202020204" pitchFamily="34" charset="0"/>
              <a:buChar char="•"/>
            </a:pPr>
            <a:r>
              <a:rPr lang="en-US" sz="2600">
                <a:solidFill>
                  <a:schemeClr val="accent1"/>
                </a:solidFill>
                <a:latin typeface="Aptos Narrow" panose="020B0004020202020204" pitchFamily="34" charset="0"/>
              </a:rPr>
              <a:t>Libero </a:t>
            </a:r>
            <a:r>
              <a:rPr lang="en-US" sz="2600" err="1">
                <a:solidFill>
                  <a:schemeClr val="accent1"/>
                </a:solidFill>
                <a:latin typeface="Aptos Narrow" panose="020B0004020202020204" pitchFamily="34" charset="0"/>
              </a:rPr>
              <a:t>augue</a:t>
            </a:r>
            <a:r>
              <a:rPr lang="en-US" sz="2600">
                <a:solidFill>
                  <a:schemeClr val="accent1"/>
                </a:solidFill>
                <a:latin typeface="Aptos Narrow" panose="020B0004020202020204" pitchFamily="34" charset="0"/>
              </a:rPr>
              <a:t> in libero. </a:t>
            </a:r>
          </a:p>
          <a:p>
            <a:pPr marL="457200" indent="-457200">
              <a:buFont typeface="Arial" panose="020B0604020202020204" pitchFamily="34" charset="0"/>
              <a:buChar char="•"/>
            </a:pPr>
            <a:r>
              <a:rPr lang="en-US" sz="2600">
                <a:solidFill>
                  <a:schemeClr val="accent1"/>
                </a:solidFill>
                <a:latin typeface="Aptos Narrow" panose="020B0004020202020204" pitchFamily="34" charset="0"/>
              </a:rPr>
              <a:t>Ante non </a:t>
            </a:r>
            <a:r>
              <a:rPr lang="en-US" sz="2600" err="1">
                <a:solidFill>
                  <a:schemeClr val="accent1"/>
                </a:solidFill>
                <a:latin typeface="Aptos Narrow" panose="020B0004020202020204" pitchFamily="34" charset="0"/>
              </a:rPr>
              <a:t>massa</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volutpat</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rhoncus</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eu</a:t>
            </a:r>
            <a:r>
              <a:rPr lang="en-US" sz="2600">
                <a:solidFill>
                  <a:schemeClr val="accent1"/>
                </a:solidFill>
                <a:latin typeface="Aptos Narrow" panose="020B0004020202020204" pitchFamily="34" charset="0"/>
              </a:rPr>
              <a:t> sed. </a:t>
            </a:r>
          </a:p>
          <a:p>
            <a:pPr marL="457200" indent="-457200">
              <a:buFont typeface="Arial" panose="020B0604020202020204" pitchFamily="34" charset="0"/>
              <a:buChar char="•"/>
            </a:pPr>
            <a:r>
              <a:rPr lang="en-US" sz="2600" err="1">
                <a:solidFill>
                  <a:schemeClr val="accent1"/>
                </a:solidFill>
                <a:latin typeface="Aptos Narrow" panose="020B0004020202020204" pitchFamily="34" charset="0"/>
              </a:rPr>
              <a:t>Praesent</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nibh</a:t>
            </a:r>
            <a:r>
              <a:rPr lang="en-US" sz="2600">
                <a:solidFill>
                  <a:schemeClr val="accent1"/>
                </a:solidFill>
                <a:latin typeface="Aptos Narrow" panose="020B0004020202020204" pitchFamily="34" charset="0"/>
              </a:rPr>
              <a:t> libero, pulvinar </a:t>
            </a:r>
            <a:r>
              <a:rPr lang="en-US" sz="2600" err="1">
                <a:solidFill>
                  <a:schemeClr val="accent1"/>
                </a:solidFill>
                <a:latin typeface="Aptos Narrow" panose="020B0004020202020204" pitchFamily="34" charset="0"/>
              </a:rPr>
              <a:t>eu</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est</a:t>
            </a:r>
            <a:r>
              <a:rPr lang="en-US" sz="2600">
                <a:solidFill>
                  <a:schemeClr val="accent1"/>
                </a:solidFill>
                <a:latin typeface="Aptos Narrow" panose="020B0004020202020204" pitchFamily="34" charset="0"/>
              </a:rPr>
              <a:t> </a:t>
            </a:r>
            <a:r>
              <a:rPr lang="en-US" sz="2600" err="1">
                <a:solidFill>
                  <a:schemeClr val="accent1"/>
                </a:solidFill>
                <a:latin typeface="Aptos Narrow" panose="020B0004020202020204" pitchFamily="34" charset="0"/>
              </a:rPr>
              <a:t>eu</a:t>
            </a:r>
            <a:r>
              <a:rPr lang="en-US" sz="2600">
                <a:solidFill>
                  <a:schemeClr val="accent1"/>
                </a:solidFill>
                <a:latin typeface="Aptos Narrow" panose="020B0004020202020204" pitchFamily="34" charset="0"/>
              </a:rPr>
              <a:t>. </a:t>
            </a:r>
          </a:p>
        </p:txBody>
      </p:sp>
      <p:grpSp>
        <p:nvGrpSpPr>
          <p:cNvPr id="12" name="Group 11">
            <a:extLst>
              <a:ext uri="{FF2B5EF4-FFF2-40B4-BE49-F238E27FC236}">
                <a16:creationId xmlns:a16="http://schemas.microsoft.com/office/drawing/2014/main" id="{94DB6924-BC91-8186-A99D-6A909A81E34A}"/>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A25268E6-C80A-ED6B-28A7-0E615DBB0D04}"/>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CC79DE9-8DD6-8CC4-70D1-698916D6EC40}"/>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0F4C668B-3D19-72EA-0C94-CCB12D833ABC}"/>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ECE20B6F-072C-11F8-2684-4E2532E311BB}"/>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D7D8380-C602-AF0D-C8BC-78C86FC8EC7E}"/>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2465B75F-D7BA-E588-4FED-7B480605222A}"/>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C7BA3BE8-92FC-EDED-A9C5-C3C0DE82295E}"/>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EE32B046-4B4C-C584-6092-EC5AEC8AA0AD}"/>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 name="Picture 3" descr="A nurse touching an old person's hand&#10;&#10;Description automatically generated">
            <a:extLst>
              <a:ext uri="{FF2B5EF4-FFF2-40B4-BE49-F238E27FC236}">
                <a16:creationId xmlns:a16="http://schemas.microsoft.com/office/drawing/2014/main" id="{89D7E28E-DA5D-2C29-B9A7-6B197545AB05}"/>
              </a:ext>
            </a:extLst>
          </p:cNvPr>
          <p:cNvPicPr>
            <a:picLocks noChangeAspect="1"/>
          </p:cNvPicPr>
          <p:nvPr/>
        </p:nvPicPr>
        <p:blipFill rotWithShape="1">
          <a:blip r:embed="rId4"/>
          <a:srcRect l="13732" r="13732"/>
          <a:stretch/>
        </p:blipFill>
        <p:spPr>
          <a:xfrm>
            <a:off x="8203623" y="1630013"/>
            <a:ext cx="4343399" cy="4343399"/>
          </a:xfrm>
          <a:prstGeom prst="ellipse">
            <a:avLst/>
          </a:prstGeom>
        </p:spPr>
      </p:pic>
      <p:pic>
        <p:nvPicPr>
          <p:cNvPr id="20" name="Picture 19" descr="A person wearing a surgical mask&#10;&#10;Description automatically generated">
            <a:extLst>
              <a:ext uri="{FF2B5EF4-FFF2-40B4-BE49-F238E27FC236}">
                <a16:creationId xmlns:a16="http://schemas.microsoft.com/office/drawing/2014/main" id="{81634BC3-CBFB-9EB7-DB41-30A8363C20CD}"/>
              </a:ext>
            </a:extLst>
          </p:cNvPr>
          <p:cNvPicPr>
            <a:picLocks/>
          </p:cNvPicPr>
          <p:nvPr/>
        </p:nvPicPr>
        <p:blipFill rotWithShape="1">
          <a:blip r:embed="rId5"/>
          <a:srcRect l="-624" t="28943" r="7974" b="11209"/>
          <a:stretch/>
        </p:blipFill>
        <p:spPr>
          <a:xfrm>
            <a:off x="7347194" y="3938044"/>
            <a:ext cx="2235405" cy="2235406"/>
          </a:xfrm>
          <a:prstGeom prst="ellipse">
            <a:avLst/>
          </a:prstGeom>
          <a:ln w="63500" cap="rnd">
            <a:solidFill>
              <a:schemeClr val="bg1"/>
            </a:solidFill>
          </a:ln>
          <a:effectLst/>
          <a:scene3d>
            <a:camera prst="orthographicFront"/>
            <a:lightRig rig="contrasting" dir="t">
              <a:rot lat="0" lon="0" rev="3000000"/>
            </a:lightRig>
          </a:scene3d>
          <a:sp3d>
            <a:contourClr>
              <a:schemeClr val="bg1"/>
            </a:contourClr>
          </a:sp3d>
        </p:spPr>
      </p:pic>
      <p:pic>
        <p:nvPicPr>
          <p:cNvPr id="15" name="Picture 14" descr="A group of blue circular shapes&#10;&#10;Description automatically generated">
            <a:extLst>
              <a:ext uri="{FF2B5EF4-FFF2-40B4-BE49-F238E27FC236}">
                <a16:creationId xmlns:a16="http://schemas.microsoft.com/office/drawing/2014/main" id="{D727F01A-B745-3342-9375-B4EC08FDC225}"/>
              </a:ext>
            </a:extLst>
          </p:cNvPr>
          <p:cNvPicPr>
            <a:picLocks noChangeAspect="1"/>
          </p:cNvPicPr>
          <p:nvPr/>
        </p:nvPicPr>
        <p:blipFill>
          <a:blip r:embed="rId6">
            <a:alphaModFix amt="51000"/>
          </a:blip>
          <a:srcRect l="-1284" t="-1117" r="74351" b="69586"/>
          <a:stretch/>
        </p:blipFill>
        <p:spPr>
          <a:xfrm>
            <a:off x="8609534" y="4393438"/>
            <a:ext cx="4150504" cy="4090216"/>
          </a:xfrm>
          <a:prstGeom prst="rect">
            <a:avLst/>
          </a:prstGeom>
        </p:spPr>
      </p:pic>
    </p:spTree>
    <p:extLst>
      <p:ext uri="{BB962C8B-B14F-4D97-AF65-F5344CB8AC3E}">
        <p14:creationId xmlns:p14="http://schemas.microsoft.com/office/powerpoint/2010/main" val="1291378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4">
            <a:extLst>
              <a:ext uri="{FF2B5EF4-FFF2-40B4-BE49-F238E27FC236}">
                <a16:creationId xmlns:a16="http://schemas.microsoft.com/office/drawing/2014/main" id="{E03C3B25-EAA1-251C-7DF0-3F26E9DD5184}"/>
              </a:ext>
            </a:extLst>
          </p:cNvPr>
          <p:cNvSpPr txBox="1">
            <a:spLocks/>
          </p:cNvSpPr>
          <p:nvPr/>
        </p:nvSpPr>
        <p:spPr>
          <a:xfrm>
            <a:off x="4502591" y="1998618"/>
            <a:ext cx="3717420" cy="520592"/>
          </a:xfrm>
          <a:prstGeom prst="rect">
            <a:avLst/>
          </a:prstGeom>
          <a:ln>
            <a:noFill/>
          </a:ln>
        </p:spPr>
        <p:txBody>
          <a:bodyPr wrap="square" lIns="0" tIns="0" rIns="0" bIns="0" anchor="ctr">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defTabSz="1217740">
              <a:lnSpc>
                <a:spcPct val="120000"/>
              </a:lnSpc>
              <a:defRPr/>
            </a:pPr>
            <a:r>
              <a:rPr lang="en-US" sz="1600">
                <a:solidFill>
                  <a:srgbClr val="005CAB"/>
                </a:solidFill>
                <a:latin typeface="Calibri" panose="020F0502020204030204" pitchFamily="34" charset="0"/>
                <a:cs typeface="Calibri" panose="020F0502020204030204" pitchFamily="34" charset="0"/>
              </a:rPr>
              <a:t>Review of General Practice Incentives</a:t>
            </a:r>
            <a:endParaRPr lang="en-US" sz="1400">
              <a:solidFill>
                <a:srgbClr val="005CAB"/>
              </a:solidFill>
              <a:latin typeface="Calibri" panose="020F0502020204030204" pitchFamily="34" charset="0"/>
              <a:cs typeface="Calibri" panose="020F0502020204030204" pitchFamily="34" charset="0"/>
            </a:endParaRPr>
          </a:p>
          <a:p>
            <a:pPr marL="285750" indent="-285750" defTabSz="1217740">
              <a:lnSpc>
                <a:spcPct val="110000"/>
              </a:lnSpc>
              <a:buFont typeface="Arial" panose="020B0604020202020204" pitchFamily="34" charset="0"/>
              <a:buChar char="•"/>
              <a:defRPr/>
            </a:pPr>
            <a:r>
              <a:rPr lang="en-AU" sz="1400">
                <a:latin typeface="Calibri" panose="020F0502020204030204" pitchFamily="34" charset="0"/>
                <a:cs typeface="Calibri" panose="020F0502020204030204" pitchFamily="34" charset="0"/>
              </a:rPr>
              <a:t>Delivered September 2024</a:t>
            </a:r>
          </a:p>
        </p:txBody>
      </p:sp>
      <p:sp>
        <p:nvSpPr>
          <p:cNvPr id="9" name="Inhaltsplatzhalter 4">
            <a:extLst>
              <a:ext uri="{FF2B5EF4-FFF2-40B4-BE49-F238E27FC236}">
                <a16:creationId xmlns:a16="http://schemas.microsoft.com/office/drawing/2014/main" id="{A6422BF1-1EB1-50ED-6798-AFD5E443F350}"/>
              </a:ext>
            </a:extLst>
          </p:cNvPr>
          <p:cNvSpPr txBox="1">
            <a:spLocks/>
          </p:cNvSpPr>
          <p:nvPr/>
        </p:nvSpPr>
        <p:spPr>
          <a:xfrm>
            <a:off x="4466940" y="4399907"/>
            <a:ext cx="4845465" cy="816057"/>
          </a:xfrm>
          <a:prstGeom prst="rect">
            <a:avLst/>
          </a:prstGeom>
        </p:spPr>
        <p:txBody>
          <a:bodyPr wrap="square" lIns="0" tIns="0" rIns="0" bIns="0" anchor="ctr">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defTabSz="1217740">
              <a:lnSpc>
                <a:spcPct val="120000"/>
              </a:lnSpc>
              <a:defRPr/>
            </a:pPr>
            <a:r>
              <a:rPr lang="en-US" sz="1600">
                <a:solidFill>
                  <a:srgbClr val="0091D5"/>
                </a:solidFill>
                <a:latin typeface="Calibri" panose="020F0502020204030204" pitchFamily="34" charset="0"/>
                <a:cs typeface="Calibri" panose="020F0502020204030204" pitchFamily="34" charset="0"/>
              </a:rPr>
              <a:t>Independent Review of health practitioner regulatory settings (KRUK Review)</a:t>
            </a:r>
            <a:endParaRPr lang="en-US" sz="1400">
              <a:solidFill>
                <a:srgbClr val="0091D5"/>
              </a:solidFill>
              <a:latin typeface="Calibri" panose="020F0502020204030204" pitchFamily="34" charset="0"/>
              <a:cs typeface="Calibri" panose="020F0502020204030204" pitchFamily="34" charset="0"/>
            </a:endParaRPr>
          </a:p>
          <a:p>
            <a:pPr marL="285750" indent="-285750" defTabSz="1217740">
              <a:lnSpc>
                <a:spcPct val="110000"/>
              </a:lnSpc>
              <a:buFont typeface="Arial" panose="020B0604020202020204" pitchFamily="34" charset="0"/>
              <a:buChar char="•"/>
              <a:defRPr/>
            </a:pPr>
            <a:r>
              <a:rPr lang="en-AU" sz="1400">
                <a:latin typeface="Calibri" panose="020F0502020204030204" pitchFamily="34" charset="0"/>
                <a:cs typeface="Calibri" panose="020F0502020204030204" pitchFamily="34" charset="0"/>
              </a:rPr>
              <a:t>Delivered December 2023. </a:t>
            </a:r>
          </a:p>
        </p:txBody>
      </p:sp>
      <p:sp>
        <p:nvSpPr>
          <p:cNvPr id="22" name="Inhaltsplatzhalter 4">
            <a:extLst>
              <a:ext uri="{FF2B5EF4-FFF2-40B4-BE49-F238E27FC236}">
                <a16:creationId xmlns:a16="http://schemas.microsoft.com/office/drawing/2014/main" id="{A098B58B-15B1-5DBA-6946-3DEA46AA9B14}"/>
              </a:ext>
            </a:extLst>
          </p:cNvPr>
          <p:cNvSpPr txBox="1">
            <a:spLocks/>
          </p:cNvSpPr>
          <p:nvPr/>
        </p:nvSpPr>
        <p:spPr>
          <a:xfrm>
            <a:off x="4462544" y="2684491"/>
            <a:ext cx="4662983" cy="816057"/>
          </a:xfrm>
          <a:prstGeom prst="rect">
            <a:avLst/>
          </a:prstGeom>
        </p:spPr>
        <p:txBody>
          <a:bodyPr wrap="square" lIns="0" tIns="0" rIns="0" bIns="0" anchor="ctr">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defTabSz="1217740">
              <a:lnSpc>
                <a:spcPct val="120000"/>
              </a:lnSpc>
              <a:defRPr/>
            </a:pPr>
            <a:r>
              <a:rPr lang="en-US" sz="1600">
                <a:solidFill>
                  <a:srgbClr val="00B4C4"/>
                </a:solidFill>
                <a:latin typeface="Calibri" panose="020F0502020204030204" pitchFamily="34" charset="0"/>
                <a:cs typeface="Calibri" panose="020F0502020204030204" pitchFamily="34" charset="0"/>
              </a:rPr>
              <a:t>A Better after-hours system – 2023/2024 Review of After-Hours Primary Care</a:t>
            </a:r>
            <a:r>
              <a:rPr lang="en-US" sz="1400">
                <a:solidFill>
                  <a:srgbClr val="00B4C4"/>
                </a:solidFill>
                <a:latin typeface="Calibri" panose="020F0502020204030204" pitchFamily="34" charset="0"/>
                <a:cs typeface="Calibri" panose="020F0502020204030204" pitchFamily="34" charset="0"/>
              </a:rPr>
              <a:t> </a:t>
            </a:r>
          </a:p>
          <a:p>
            <a:pPr marL="285750" indent="-285750" defTabSz="1217740">
              <a:lnSpc>
                <a:spcPct val="110000"/>
              </a:lnSpc>
              <a:buFont typeface="Arial" panose="020B0604020202020204" pitchFamily="34" charset="0"/>
              <a:buChar char="•"/>
              <a:defRPr/>
            </a:pPr>
            <a:r>
              <a:rPr lang="en-AU" sz="1400">
                <a:latin typeface="Calibri" panose="020F0502020204030204" pitchFamily="34" charset="0"/>
                <a:cs typeface="Calibri" panose="020F0502020204030204" pitchFamily="34" charset="0"/>
              </a:rPr>
              <a:t>Delivered August 2024. </a:t>
            </a:r>
          </a:p>
        </p:txBody>
      </p:sp>
      <p:sp>
        <p:nvSpPr>
          <p:cNvPr id="23" name="Inhaltsplatzhalter 4">
            <a:extLst>
              <a:ext uri="{FF2B5EF4-FFF2-40B4-BE49-F238E27FC236}">
                <a16:creationId xmlns:a16="http://schemas.microsoft.com/office/drawing/2014/main" id="{F2C9F421-5DB6-2A83-0199-8537ACE673C7}"/>
              </a:ext>
            </a:extLst>
          </p:cNvPr>
          <p:cNvSpPr txBox="1">
            <a:spLocks/>
          </p:cNvSpPr>
          <p:nvPr/>
        </p:nvSpPr>
        <p:spPr>
          <a:xfrm>
            <a:off x="4466940" y="3683575"/>
            <a:ext cx="3456945" cy="520592"/>
          </a:xfrm>
          <a:prstGeom prst="rect">
            <a:avLst/>
          </a:prstGeom>
        </p:spPr>
        <p:txBody>
          <a:bodyPr wrap="square" lIns="0" tIns="0" rIns="0" bIns="0" anchor="ctr">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defTabSz="1217740">
              <a:lnSpc>
                <a:spcPct val="120000"/>
              </a:lnSpc>
              <a:defRPr/>
            </a:pPr>
            <a:r>
              <a:rPr lang="en-US" sz="1600">
                <a:solidFill>
                  <a:srgbClr val="004C91"/>
                </a:solidFill>
                <a:latin typeface="Calibri" panose="020F0502020204030204" pitchFamily="34" charset="0"/>
                <a:cs typeface="Calibri" panose="020F0502020204030204" pitchFamily="34" charset="0"/>
              </a:rPr>
              <a:t>Wo</a:t>
            </a:r>
            <a:r>
              <a:rPr lang="en-US" sz="1600">
                <a:solidFill>
                  <a:srgbClr val="005CAB"/>
                </a:solidFill>
                <a:latin typeface="Calibri" panose="020F0502020204030204" pitchFamily="34" charset="0"/>
                <a:cs typeface="Calibri" panose="020F0502020204030204" pitchFamily="34" charset="0"/>
              </a:rPr>
              <a:t>rking Better for Medicare Review</a:t>
            </a:r>
            <a:endParaRPr lang="en-US" sz="1400">
              <a:solidFill>
                <a:srgbClr val="005CAB"/>
              </a:solidFill>
              <a:latin typeface="Calibri" panose="020F0502020204030204" pitchFamily="34" charset="0"/>
              <a:cs typeface="Calibri" panose="020F0502020204030204" pitchFamily="34" charset="0"/>
            </a:endParaRPr>
          </a:p>
          <a:p>
            <a:pPr marL="285750" indent="-285750" defTabSz="1217740">
              <a:lnSpc>
                <a:spcPct val="110000"/>
              </a:lnSpc>
              <a:buFont typeface="Arial" panose="020B0604020202020204" pitchFamily="34" charset="0"/>
              <a:buChar char="•"/>
              <a:defRPr/>
            </a:pPr>
            <a:r>
              <a:rPr lang="en-AU" sz="1400">
                <a:latin typeface="Calibri" panose="020F0502020204030204" pitchFamily="34" charset="0"/>
                <a:cs typeface="Calibri" panose="020F0502020204030204" pitchFamily="34" charset="0"/>
              </a:rPr>
              <a:t>Delivered October 2024</a:t>
            </a:r>
          </a:p>
        </p:txBody>
      </p:sp>
      <p:sp>
        <p:nvSpPr>
          <p:cNvPr id="25" name="Inhaltsplatzhalter 4">
            <a:extLst>
              <a:ext uri="{FF2B5EF4-FFF2-40B4-BE49-F238E27FC236}">
                <a16:creationId xmlns:a16="http://schemas.microsoft.com/office/drawing/2014/main" id="{ADBC2DC9-97E9-1F35-00B8-2256EBF26B7B}"/>
              </a:ext>
            </a:extLst>
          </p:cNvPr>
          <p:cNvSpPr txBox="1">
            <a:spLocks/>
          </p:cNvSpPr>
          <p:nvPr/>
        </p:nvSpPr>
        <p:spPr>
          <a:xfrm>
            <a:off x="9312405" y="2006297"/>
            <a:ext cx="1791214" cy="536750"/>
          </a:xfrm>
          <a:prstGeom prst="rect">
            <a:avLst/>
          </a:prstGeom>
        </p:spPr>
        <p:txBody>
          <a:bodyPr wrap="square" lIns="0" tIns="0" rIns="0" bIns="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defTabSz="1217740">
              <a:lnSpc>
                <a:spcPct val="120000"/>
              </a:lnSpc>
              <a:defRPr/>
            </a:pPr>
            <a:r>
              <a:rPr lang="en-US" sz="1600">
                <a:solidFill>
                  <a:srgbClr val="004C91"/>
                </a:solidFill>
                <a:latin typeface="Calibri" panose="020F0502020204030204" pitchFamily="34" charset="0"/>
                <a:cs typeface="Calibri" panose="020F0502020204030204" pitchFamily="34" charset="0"/>
              </a:rPr>
              <a:t>Complexity review</a:t>
            </a:r>
            <a:r>
              <a:rPr lang="en-US" sz="1500">
                <a:solidFill>
                  <a:srgbClr val="004C91"/>
                </a:solidFill>
                <a:latin typeface="Calibri" panose="020F0502020204030204" pitchFamily="34" charset="0"/>
                <a:cs typeface="Calibri" panose="020F0502020204030204" pitchFamily="34" charset="0"/>
              </a:rPr>
              <a:t> </a:t>
            </a:r>
          </a:p>
          <a:p>
            <a:pPr marL="285750" indent="-285750" defTabSz="1217740">
              <a:lnSpc>
                <a:spcPct val="120000"/>
              </a:lnSpc>
              <a:buFont typeface="Arial" panose="020B0604020202020204" pitchFamily="34" charset="0"/>
              <a:buChar char="•"/>
              <a:defRPr/>
            </a:pPr>
            <a:r>
              <a:rPr lang="en-AU" sz="1400">
                <a:latin typeface="Calibri" panose="020F0502020204030204" pitchFamily="34" charset="0"/>
                <a:cs typeface="Calibri" panose="020F0502020204030204" pitchFamily="34" charset="0"/>
              </a:rPr>
              <a:t>Currently underway</a:t>
            </a:r>
            <a:endParaRPr lang="en-AU" sz="1200">
              <a:latin typeface="Calibri" panose="020F0502020204030204" pitchFamily="34" charset="0"/>
              <a:cs typeface="Calibri" panose="020F0502020204030204" pitchFamily="34" charset="0"/>
            </a:endParaRPr>
          </a:p>
        </p:txBody>
      </p:sp>
      <p:sp>
        <p:nvSpPr>
          <p:cNvPr id="27" name="Inhaltsplatzhalter 4">
            <a:extLst>
              <a:ext uri="{FF2B5EF4-FFF2-40B4-BE49-F238E27FC236}">
                <a16:creationId xmlns:a16="http://schemas.microsoft.com/office/drawing/2014/main" id="{59EDB37F-964A-F176-DFE7-0C96F6ED8232}"/>
              </a:ext>
            </a:extLst>
          </p:cNvPr>
          <p:cNvSpPr txBox="1">
            <a:spLocks/>
          </p:cNvSpPr>
          <p:nvPr/>
        </p:nvSpPr>
        <p:spPr>
          <a:xfrm>
            <a:off x="4466940" y="5400741"/>
            <a:ext cx="3312885" cy="520592"/>
          </a:xfrm>
          <a:prstGeom prst="rect">
            <a:avLst/>
          </a:prstGeom>
        </p:spPr>
        <p:txBody>
          <a:bodyPr wrap="square" lIns="0" tIns="0" rIns="0" bIns="0" anchor="ctr">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defTabSz="1217740">
              <a:lnSpc>
                <a:spcPct val="120000"/>
              </a:lnSpc>
              <a:defRPr/>
            </a:pPr>
            <a:r>
              <a:rPr lang="en-US" sz="1600">
                <a:solidFill>
                  <a:srgbClr val="00B4C4"/>
                </a:solidFill>
                <a:latin typeface="Calibri" panose="020F0502020204030204" pitchFamily="34" charset="0"/>
                <a:cs typeface="Calibri" panose="020F0502020204030204" pitchFamily="34" charset="0"/>
              </a:rPr>
              <a:t>Scope of Practice Review</a:t>
            </a:r>
            <a:endParaRPr lang="en-US" sz="1400">
              <a:solidFill>
                <a:srgbClr val="00B4C4"/>
              </a:solidFill>
              <a:latin typeface="Calibri" panose="020F0502020204030204" pitchFamily="34" charset="0"/>
              <a:cs typeface="Calibri" panose="020F0502020204030204" pitchFamily="34" charset="0"/>
            </a:endParaRPr>
          </a:p>
          <a:p>
            <a:pPr marL="171450" indent="-171450" defTabSz="1217740">
              <a:lnSpc>
                <a:spcPct val="110000"/>
              </a:lnSpc>
              <a:buFont typeface="Arial" panose="020B0604020202020204" pitchFamily="34" charset="0"/>
              <a:buChar char="•"/>
              <a:defRPr/>
            </a:pPr>
            <a:r>
              <a:rPr lang="en-AU" sz="1400">
                <a:latin typeface="Calibri" panose="020F0502020204030204" pitchFamily="34" charset="0"/>
                <a:cs typeface="Calibri" panose="020F0502020204030204" pitchFamily="34" charset="0"/>
              </a:rPr>
              <a:t>Delivered October 2024</a:t>
            </a:r>
          </a:p>
        </p:txBody>
      </p:sp>
      <p:sp>
        <p:nvSpPr>
          <p:cNvPr id="2" name="TextBox 1">
            <a:extLst>
              <a:ext uri="{FF2B5EF4-FFF2-40B4-BE49-F238E27FC236}">
                <a16:creationId xmlns:a16="http://schemas.microsoft.com/office/drawing/2014/main" id="{00A305A7-BF97-010B-FAC1-81FCF775C368}"/>
              </a:ext>
            </a:extLst>
          </p:cNvPr>
          <p:cNvSpPr txBox="1"/>
          <p:nvPr/>
        </p:nvSpPr>
        <p:spPr>
          <a:xfrm>
            <a:off x="52388" y="312562"/>
            <a:ext cx="12087225" cy="369332"/>
          </a:xfrm>
          <a:prstGeom prst="rect">
            <a:avLst/>
          </a:prstGeom>
          <a:noFill/>
          <a:ln>
            <a:solidFill>
              <a:srgbClr val="008296"/>
            </a:solidFill>
          </a:ln>
        </p:spPr>
        <p:txBody>
          <a:bodyPr wrap="square" rtlCol="0">
            <a:spAutoFit/>
          </a:bodyPr>
          <a:lstStyle/>
          <a:p>
            <a:pPr algn="ctr"/>
            <a:r>
              <a:rPr lang="en-AU">
                <a:solidFill>
                  <a:srgbClr val="33CCCC"/>
                </a:solidFill>
              </a:rPr>
              <a:t>National Medical Workforce Strategy </a:t>
            </a:r>
            <a:r>
              <a:rPr lang="en-AU">
                <a:solidFill>
                  <a:srgbClr val="FF9933"/>
                </a:solidFill>
              </a:rPr>
              <a:t>2021 – 2031 </a:t>
            </a:r>
            <a:r>
              <a:rPr lang="en-AU">
                <a:solidFill>
                  <a:srgbClr val="33CCCC"/>
                </a:solidFill>
              </a:rPr>
              <a:t>Investing in our medical workforce to meet Australia’s health needs</a:t>
            </a:r>
            <a:endParaRPr lang="en-AU">
              <a:solidFill>
                <a:srgbClr val="FF9933"/>
              </a:solidFill>
            </a:endParaRPr>
          </a:p>
        </p:txBody>
      </p:sp>
      <p:sp>
        <p:nvSpPr>
          <p:cNvPr id="3" name="Arrow: Right 2">
            <a:extLst>
              <a:ext uri="{FF2B5EF4-FFF2-40B4-BE49-F238E27FC236}">
                <a16:creationId xmlns:a16="http://schemas.microsoft.com/office/drawing/2014/main" id="{7A74CBEA-A0F3-7604-103F-0A817FC00540}"/>
              </a:ext>
            </a:extLst>
          </p:cNvPr>
          <p:cNvSpPr/>
          <p:nvPr/>
        </p:nvSpPr>
        <p:spPr>
          <a:xfrm rot="5400000">
            <a:off x="1516138" y="688804"/>
            <a:ext cx="477055" cy="463242"/>
          </a:xfrm>
          <a:prstGeom prst="rightArrow">
            <a:avLst/>
          </a:prstGeom>
          <a:solidFill>
            <a:srgbClr val="004C91"/>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C6E62AFC-6C99-570F-8965-6F2628C8B0D0}"/>
              </a:ext>
            </a:extLst>
          </p:cNvPr>
          <p:cNvSpPr txBox="1"/>
          <p:nvPr/>
        </p:nvSpPr>
        <p:spPr>
          <a:xfrm>
            <a:off x="519967" y="1283448"/>
            <a:ext cx="2392218" cy="369332"/>
          </a:xfrm>
          <a:prstGeom prst="rect">
            <a:avLst/>
          </a:prstGeom>
          <a:solidFill>
            <a:schemeClr val="accent2"/>
          </a:solidFill>
        </p:spPr>
        <p:txBody>
          <a:bodyPr wrap="square" rtlCol="0">
            <a:spAutoFit/>
          </a:bodyPr>
          <a:lstStyle/>
          <a:p>
            <a:pPr algn="ctr"/>
            <a:r>
              <a:rPr lang="en-AU">
                <a:solidFill>
                  <a:schemeClr val="bg1">
                    <a:lumMod val="95000"/>
                  </a:schemeClr>
                </a:solidFill>
                <a:latin typeface="Calibri" panose="020F0502020204030204" pitchFamily="34" charset="0"/>
                <a:cs typeface="Calibri" panose="020F0502020204030204" pitchFamily="34" charset="0"/>
              </a:rPr>
              <a:t>Implementing</a:t>
            </a:r>
          </a:p>
        </p:txBody>
      </p:sp>
      <p:sp>
        <p:nvSpPr>
          <p:cNvPr id="10" name="TextBox 9">
            <a:extLst>
              <a:ext uri="{FF2B5EF4-FFF2-40B4-BE49-F238E27FC236}">
                <a16:creationId xmlns:a16="http://schemas.microsoft.com/office/drawing/2014/main" id="{5E005F67-AA09-FB38-0575-6A9973B9839A}"/>
              </a:ext>
            </a:extLst>
          </p:cNvPr>
          <p:cNvSpPr txBox="1"/>
          <p:nvPr/>
        </p:nvSpPr>
        <p:spPr>
          <a:xfrm>
            <a:off x="4529929" y="1302570"/>
            <a:ext cx="2392218" cy="369332"/>
          </a:xfrm>
          <a:prstGeom prst="rect">
            <a:avLst/>
          </a:prstGeom>
          <a:solidFill>
            <a:schemeClr val="accent2"/>
          </a:solidFill>
        </p:spPr>
        <p:txBody>
          <a:bodyPr wrap="square" rtlCol="0">
            <a:spAutoFit/>
          </a:bodyPr>
          <a:lstStyle/>
          <a:p>
            <a:pPr algn="ctr"/>
            <a:r>
              <a:rPr lang="en-AU">
                <a:solidFill>
                  <a:schemeClr val="bg1">
                    <a:lumMod val="95000"/>
                  </a:schemeClr>
                </a:solidFill>
                <a:latin typeface="Calibri" panose="020F0502020204030204" pitchFamily="34" charset="0"/>
                <a:cs typeface="Calibri" panose="020F0502020204030204" pitchFamily="34" charset="0"/>
              </a:rPr>
              <a:t>Responding to</a:t>
            </a:r>
          </a:p>
        </p:txBody>
      </p:sp>
      <p:sp>
        <p:nvSpPr>
          <p:cNvPr id="11" name="TextBox 10">
            <a:extLst>
              <a:ext uri="{FF2B5EF4-FFF2-40B4-BE49-F238E27FC236}">
                <a16:creationId xmlns:a16="http://schemas.microsoft.com/office/drawing/2014/main" id="{B7387CB8-9595-4995-087A-0434486DB93C}"/>
              </a:ext>
            </a:extLst>
          </p:cNvPr>
          <p:cNvSpPr txBox="1"/>
          <p:nvPr/>
        </p:nvSpPr>
        <p:spPr>
          <a:xfrm>
            <a:off x="9280601" y="1377649"/>
            <a:ext cx="2517368" cy="369332"/>
          </a:xfrm>
          <a:prstGeom prst="rect">
            <a:avLst/>
          </a:prstGeom>
          <a:solidFill>
            <a:schemeClr val="accent2"/>
          </a:solidFill>
        </p:spPr>
        <p:txBody>
          <a:bodyPr wrap="square" rtlCol="0">
            <a:spAutoFit/>
          </a:bodyPr>
          <a:lstStyle/>
          <a:p>
            <a:pPr algn="ctr"/>
            <a:r>
              <a:rPr lang="en-AU">
                <a:solidFill>
                  <a:schemeClr val="bg1">
                    <a:lumMod val="95000"/>
                  </a:schemeClr>
                </a:solidFill>
                <a:latin typeface="Calibri" panose="020F0502020204030204" pitchFamily="34" charset="0"/>
                <a:cs typeface="Calibri" panose="020F0502020204030204" pitchFamily="34" charset="0"/>
              </a:rPr>
              <a:t>Continuing to investigate</a:t>
            </a:r>
          </a:p>
        </p:txBody>
      </p:sp>
      <p:sp>
        <p:nvSpPr>
          <p:cNvPr id="13" name="TextBox 12">
            <a:extLst>
              <a:ext uri="{FF2B5EF4-FFF2-40B4-BE49-F238E27FC236}">
                <a16:creationId xmlns:a16="http://schemas.microsoft.com/office/drawing/2014/main" id="{2CB6B86C-F795-BC1F-B5B7-DDAAA3178477}"/>
              </a:ext>
            </a:extLst>
          </p:cNvPr>
          <p:cNvSpPr txBox="1"/>
          <p:nvPr/>
        </p:nvSpPr>
        <p:spPr>
          <a:xfrm>
            <a:off x="488232" y="1998618"/>
            <a:ext cx="3251199" cy="584775"/>
          </a:xfrm>
          <a:prstGeom prst="rect">
            <a:avLst/>
          </a:prstGeom>
          <a:noFill/>
        </p:spPr>
        <p:txBody>
          <a:bodyPr wrap="square">
            <a:spAutoFit/>
          </a:bodyPr>
          <a:lstStyle/>
          <a:p>
            <a:r>
              <a:rPr lang="en-AU" sz="1600">
                <a:solidFill>
                  <a:srgbClr val="004C91"/>
                </a:solidFill>
                <a:effectLst/>
                <a:latin typeface="Calibri" panose="020F0502020204030204" pitchFamily="34" charset="0"/>
                <a:ea typeface="Aptos" panose="020B0004020202020204" pitchFamily="34" charset="0"/>
              </a:rPr>
              <a:t>Australian General Practice Training </a:t>
            </a:r>
          </a:p>
          <a:p>
            <a:r>
              <a:rPr lang="en-AU" sz="1600">
                <a:solidFill>
                  <a:srgbClr val="004C91"/>
                </a:solidFill>
                <a:effectLst/>
                <a:latin typeface="Calibri" panose="020F0502020204030204" pitchFamily="34" charset="0"/>
                <a:ea typeface="Aptos" panose="020B0004020202020204" pitchFamily="34" charset="0"/>
              </a:rPr>
              <a:t>(AGPT) program</a:t>
            </a:r>
            <a:endParaRPr lang="en-AU">
              <a:solidFill>
                <a:srgbClr val="004C91"/>
              </a:solidFill>
            </a:endParaRPr>
          </a:p>
        </p:txBody>
      </p:sp>
      <p:sp>
        <p:nvSpPr>
          <p:cNvPr id="14" name="TextBox 13">
            <a:extLst>
              <a:ext uri="{FF2B5EF4-FFF2-40B4-BE49-F238E27FC236}">
                <a16:creationId xmlns:a16="http://schemas.microsoft.com/office/drawing/2014/main" id="{9D635952-C327-D498-5184-97E4AB318204}"/>
              </a:ext>
            </a:extLst>
          </p:cNvPr>
          <p:cNvSpPr txBox="1"/>
          <p:nvPr/>
        </p:nvSpPr>
        <p:spPr>
          <a:xfrm>
            <a:off x="521158" y="4107519"/>
            <a:ext cx="3251199" cy="584775"/>
          </a:xfrm>
          <a:prstGeom prst="rect">
            <a:avLst/>
          </a:prstGeom>
          <a:noFill/>
        </p:spPr>
        <p:txBody>
          <a:bodyPr wrap="square">
            <a:spAutoFit/>
          </a:bodyPr>
          <a:lstStyle/>
          <a:p>
            <a:r>
              <a:rPr lang="en-AU" sz="1600">
                <a:solidFill>
                  <a:srgbClr val="004C91"/>
                </a:solidFill>
                <a:effectLst/>
                <a:latin typeface="Calibri" panose="020F0502020204030204" pitchFamily="34" charset="0"/>
                <a:ea typeface="Aptos" panose="020B0004020202020204" pitchFamily="34" charset="0"/>
              </a:rPr>
              <a:t>Regional Generalist Training Scheme (RGTS) </a:t>
            </a:r>
          </a:p>
        </p:txBody>
      </p:sp>
      <p:sp>
        <p:nvSpPr>
          <p:cNvPr id="15" name="TextBox 14">
            <a:extLst>
              <a:ext uri="{FF2B5EF4-FFF2-40B4-BE49-F238E27FC236}">
                <a16:creationId xmlns:a16="http://schemas.microsoft.com/office/drawing/2014/main" id="{C1C01062-AC51-C936-933B-2DB424145589}"/>
              </a:ext>
            </a:extLst>
          </p:cNvPr>
          <p:cNvSpPr txBox="1"/>
          <p:nvPr/>
        </p:nvSpPr>
        <p:spPr>
          <a:xfrm>
            <a:off x="519967" y="4969779"/>
            <a:ext cx="3251199" cy="584775"/>
          </a:xfrm>
          <a:prstGeom prst="rect">
            <a:avLst/>
          </a:prstGeom>
          <a:noFill/>
        </p:spPr>
        <p:txBody>
          <a:bodyPr wrap="square">
            <a:spAutoFit/>
          </a:bodyPr>
          <a:lstStyle/>
          <a:p>
            <a:r>
              <a:rPr lang="en-AU" sz="1600">
                <a:solidFill>
                  <a:srgbClr val="0091D5"/>
                </a:solidFill>
                <a:effectLst/>
                <a:latin typeface="Calibri" panose="020F0502020204030204" pitchFamily="34" charset="0"/>
                <a:ea typeface="Aptos" panose="020B0004020202020204" pitchFamily="34" charset="0"/>
              </a:rPr>
              <a:t>Remote Vocational Training Scheme (RVTS) </a:t>
            </a:r>
          </a:p>
        </p:txBody>
      </p:sp>
      <p:sp>
        <p:nvSpPr>
          <p:cNvPr id="16" name="Inhaltsplatzhalter 4">
            <a:extLst>
              <a:ext uri="{FF2B5EF4-FFF2-40B4-BE49-F238E27FC236}">
                <a16:creationId xmlns:a16="http://schemas.microsoft.com/office/drawing/2014/main" id="{16417574-E374-BC71-E1B4-C236B4B29DCF}"/>
              </a:ext>
            </a:extLst>
          </p:cNvPr>
          <p:cNvSpPr txBox="1">
            <a:spLocks/>
          </p:cNvSpPr>
          <p:nvPr/>
        </p:nvSpPr>
        <p:spPr>
          <a:xfrm>
            <a:off x="9213215" y="2724351"/>
            <a:ext cx="2652719" cy="536750"/>
          </a:xfrm>
          <a:prstGeom prst="rect">
            <a:avLst/>
          </a:prstGeom>
        </p:spPr>
        <p:txBody>
          <a:bodyPr wrap="square" lIns="0" tIns="0" rIns="0" bIns="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defTabSz="1217740">
              <a:lnSpc>
                <a:spcPct val="120000"/>
              </a:lnSpc>
              <a:defRPr/>
            </a:pPr>
            <a:r>
              <a:rPr lang="en-US" sz="1600">
                <a:solidFill>
                  <a:srgbClr val="00B4C4"/>
                </a:solidFill>
                <a:latin typeface="Calibri" panose="020F0502020204030204" pitchFamily="34" charset="0"/>
                <a:cs typeface="Calibri" panose="020F0502020204030204" pitchFamily="34" charset="0"/>
              </a:rPr>
              <a:t>Primary Health Network Review</a:t>
            </a:r>
            <a:r>
              <a:rPr lang="en-US" sz="1500">
                <a:solidFill>
                  <a:srgbClr val="004C91"/>
                </a:solidFill>
                <a:latin typeface="Calibri" panose="020F0502020204030204" pitchFamily="34" charset="0"/>
                <a:cs typeface="Calibri" panose="020F0502020204030204" pitchFamily="34" charset="0"/>
              </a:rPr>
              <a:t> </a:t>
            </a:r>
          </a:p>
          <a:p>
            <a:pPr marL="285750" indent="-285750" defTabSz="1217740">
              <a:lnSpc>
                <a:spcPct val="120000"/>
              </a:lnSpc>
              <a:buFont typeface="Arial" panose="020B0604020202020204" pitchFamily="34" charset="0"/>
              <a:buChar char="•"/>
              <a:defRPr/>
            </a:pPr>
            <a:r>
              <a:rPr lang="en-AU" sz="1400">
                <a:latin typeface="Calibri" panose="020F0502020204030204" pitchFamily="34" charset="0"/>
                <a:cs typeface="Calibri" panose="020F0502020204030204" pitchFamily="34" charset="0"/>
              </a:rPr>
              <a:t>Currently underway</a:t>
            </a:r>
            <a:endParaRPr lang="en-AU" sz="12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0185C8A-8FB0-8B65-45C6-F2ACCAA192A8}"/>
              </a:ext>
            </a:extLst>
          </p:cNvPr>
          <p:cNvSpPr txBox="1"/>
          <p:nvPr/>
        </p:nvSpPr>
        <p:spPr>
          <a:xfrm>
            <a:off x="660732" y="2610746"/>
            <a:ext cx="3251199" cy="523220"/>
          </a:xfrm>
          <a:prstGeom prst="rect">
            <a:avLst/>
          </a:prstGeom>
          <a:noFill/>
        </p:spPr>
        <p:txBody>
          <a:bodyPr wrap="square">
            <a:spAutoFit/>
          </a:bodyPr>
          <a:lstStyle/>
          <a:p>
            <a:r>
              <a:rPr lang="en-AU" sz="1400">
                <a:solidFill>
                  <a:srgbClr val="00B4C4"/>
                </a:solidFill>
                <a:latin typeface="Calibri" panose="020F0502020204030204" pitchFamily="34" charset="0"/>
                <a:ea typeface="Aptos" panose="020B0004020202020204" pitchFamily="34" charset="0"/>
              </a:rPr>
              <a:t>Workforce Planning &amp; Prioritisation (WPP) </a:t>
            </a:r>
            <a:r>
              <a:rPr lang="en-AU" sz="1400">
                <a:solidFill>
                  <a:srgbClr val="00B4C4"/>
                </a:solidFill>
                <a:effectLst/>
                <a:latin typeface="Calibri" panose="020F0502020204030204" pitchFamily="34" charset="0"/>
                <a:ea typeface="Aptos" panose="020B0004020202020204" pitchFamily="34" charset="0"/>
              </a:rPr>
              <a:t> program</a:t>
            </a:r>
            <a:endParaRPr lang="en-AU">
              <a:solidFill>
                <a:srgbClr val="00B4C4"/>
              </a:solidFill>
            </a:endParaRPr>
          </a:p>
        </p:txBody>
      </p:sp>
      <p:sp>
        <p:nvSpPr>
          <p:cNvPr id="18" name="Arrow: Right 17">
            <a:extLst>
              <a:ext uri="{FF2B5EF4-FFF2-40B4-BE49-F238E27FC236}">
                <a16:creationId xmlns:a16="http://schemas.microsoft.com/office/drawing/2014/main" id="{E56BFD93-C734-BD66-4135-4E62C1AC1CE1}"/>
              </a:ext>
            </a:extLst>
          </p:cNvPr>
          <p:cNvSpPr/>
          <p:nvPr/>
        </p:nvSpPr>
        <p:spPr>
          <a:xfrm rot="5400000">
            <a:off x="5487511" y="689167"/>
            <a:ext cx="477055" cy="463242"/>
          </a:xfrm>
          <a:prstGeom prst="rightArrow">
            <a:avLst/>
          </a:prstGeom>
          <a:solidFill>
            <a:srgbClr val="00B4C4"/>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19" name="Arrow: Right 18">
            <a:extLst>
              <a:ext uri="{FF2B5EF4-FFF2-40B4-BE49-F238E27FC236}">
                <a16:creationId xmlns:a16="http://schemas.microsoft.com/office/drawing/2014/main" id="{B2516E79-A3D4-EE08-34F6-ACFFC48DFCEC}"/>
              </a:ext>
            </a:extLst>
          </p:cNvPr>
          <p:cNvSpPr/>
          <p:nvPr/>
        </p:nvSpPr>
        <p:spPr>
          <a:xfrm rot="5400000">
            <a:off x="10202650" y="700430"/>
            <a:ext cx="477055" cy="463242"/>
          </a:xfrm>
          <a:prstGeom prst="rightArrow">
            <a:avLst/>
          </a:prstGeom>
          <a:solidFill>
            <a:srgbClr val="0091D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0" name="Explosion: 8 Points 19">
            <a:extLst>
              <a:ext uri="{FF2B5EF4-FFF2-40B4-BE49-F238E27FC236}">
                <a16:creationId xmlns:a16="http://schemas.microsoft.com/office/drawing/2014/main" id="{4049FECF-BEC6-67C1-AE05-3FD4BD2AC4D5}"/>
              </a:ext>
            </a:extLst>
          </p:cNvPr>
          <p:cNvSpPr/>
          <p:nvPr/>
        </p:nvSpPr>
        <p:spPr>
          <a:xfrm rot="20772879">
            <a:off x="3194420" y="1088736"/>
            <a:ext cx="966077" cy="794663"/>
          </a:xfrm>
          <a:prstGeom prst="irregularSeal1">
            <a:avLst/>
          </a:prstGeom>
          <a:solidFill>
            <a:srgbClr val="00B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NAT</a:t>
            </a:r>
            <a:endParaRPr lang="en-AU">
              <a:latin typeface="Calibri" panose="020F0502020204030204" pitchFamily="34" charset="0"/>
              <a:cs typeface="Calibri" panose="020F0502020204030204" pitchFamily="34" charset="0"/>
            </a:endParaRPr>
          </a:p>
        </p:txBody>
      </p:sp>
      <p:sp>
        <p:nvSpPr>
          <p:cNvPr id="21" name="Explosion: 8 Points 20">
            <a:extLst>
              <a:ext uri="{FF2B5EF4-FFF2-40B4-BE49-F238E27FC236}">
                <a16:creationId xmlns:a16="http://schemas.microsoft.com/office/drawing/2014/main" id="{9E8F505D-AA07-C513-0E5A-ECBBF09D2A7F}"/>
              </a:ext>
            </a:extLst>
          </p:cNvPr>
          <p:cNvSpPr/>
          <p:nvPr/>
        </p:nvSpPr>
        <p:spPr>
          <a:xfrm rot="816050">
            <a:off x="3024761" y="5526244"/>
            <a:ext cx="1170486" cy="86446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a:latin typeface="Calibri" panose="020F0502020204030204" pitchFamily="34" charset="0"/>
                <a:cs typeface="Calibri" panose="020F0502020204030204" pitchFamily="34" charset="0"/>
              </a:rPr>
              <a:t>MMM</a:t>
            </a:r>
            <a:endParaRPr lang="en-AU">
              <a:latin typeface="Calibri" panose="020F0502020204030204" pitchFamily="34" charset="0"/>
              <a:cs typeface="Calibri" panose="020F0502020204030204" pitchFamily="34" charset="0"/>
            </a:endParaRPr>
          </a:p>
        </p:txBody>
      </p:sp>
      <p:sp>
        <p:nvSpPr>
          <p:cNvPr id="24" name="Explosion: 8 Points 23">
            <a:extLst>
              <a:ext uri="{FF2B5EF4-FFF2-40B4-BE49-F238E27FC236}">
                <a16:creationId xmlns:a16="http://schemas.microsoft.com/office/drawing/2014/main" id="{378B9F7E-BF34-2872-7E9A-5D8AB99CA406}"/>
              </a:ext>
            </a:extLst>
          </p:cNvPr>
          <p:cNvSpPr/>
          <p:nvPr/>
        </p:nvSpPr>
        <p:spPr>
          <a:xfrm rot="656616">
            <a:off x="7858118" y="3275013"/>
            <a:ext cx="1148443" cy="926437"/>
          </a:xfrm>
          <a:prstGeom prst="irregularSeal1">
            <a:avLst/>
          </a:prstGeom>
          <a:solidFill>
            <a:srgbClr val="008A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19AB</a:t>
            </a:r>
          </a:p>
        </p:txBody>
      </p:sp>
      <p:sp>
        <p:nvSpPr>
          <p:cNvPr id="26" name="Explosion: 8 Points 25">
            <a:extLst>
              <a:ext uri="{FF2B5EF4-FFF2-40B4-BE49-F238E27FC236}">
                <a16:creationId xmlns:a16="http://schemas.microsoft.com/office/drawing/2014/main" id="{1C0F2A0E-B13D-7109-3D66-377F4B1DF375}"/>
              </a:ext>
            </a:extLst>
          </p:cNvPr>
          <p:cNvSpPr/>
          <p:nvPr/>
        </p:nvSpPr>
        <p:spPr>
          <a:xfrm rot="20314612">
            <a:off x="7358800" y="5211252"/>
            <a:ext cx="1148443" cy="926437"/>
          </a:xfrm>
          <a:prstGeom prst="irregularSeal1">
            <a:avLst/>
          </a:prstGeom>
          <a:solidFill>
            <a:srgbClr val="008A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19AA</a:t>
            </a:r>
          </a:p>
        </p:txBody>
      </p:sp>
      <p:sp>
        <p:nvSpPr>
          <p:cNvPr id="28" name="Explosion: 8 Points 27">
            <a:extLst>
              <a:ext uri="{FF2B5EF4-FFF2-40B4-BE49-F238E27FC236}">
                <a16:creationId xmlns:a16="http://schemas.microsoft.com/office/drawing/2014/main" id="{AFA97BAA-3827-B925-C83A-4B94815559E4}"/>
              </a:ext>
            </a:extLst>
          </p:cNvPr>
          <p:cNvSpPr/>
          <p:nvPr/>
        </p:nvSpPr>
        <p:spPr>
          <a:xfrm rot="21168892">
            <a:off x="7336639" y="1021239"/>
            <a:ext cx="1192762" cy="872840"/>
          </a:xfrm>
          <a:prstGeom prst="irregularSeal1">
            <a:avLst/>
          </a:prstGeom>
          <a:solidFill>
            <a:srgbClr val="0091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a:t>DPA</a:t>
            </a:r>
            <a:endParaRPr lang="en-AU"/>
          </a:p>
        </p:txBody>
      </p:sp>
      <p:sp>
        <p:nvSpPr>
          <p:cNvPr id="30" name="Explosion: 8 Points 29">
            <a:extLst>
              <a:ext uri="{FF2B5EF4-FFF2-40B4-BE49-F238E27FC236}">
                <a16:creationId xmlns:a16="http://schemas.microsoft.com/office/drawing/2014/main" id="{F621648F-C675-84CE-C0CB-F5B2CA62A034}"/>
              </a:ext>
            </a:extLst>
          </p:cNvPr>
          <p:cNvSpPr/>
          <p:nvPr/>
        </p:nvSpPr>
        <p:spPr>
          <a:xfrm rot="20772879">
            <a:off x="9222342" y="4333488"/>
            <a:ext cx="1073908" cy="794663"/>
          </a:xfrm>
          <a:prstGeom prst="irregularSeal1">
            <a:avLst/>
          </a:prstGeom>
          <a:solidFill>
            <a:srgbClr val="00B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latin typeface="Calibri" panose="020F0502020204030204" pitchFamily="34" charset="0"/>
                <a:cs typeface="Calibri" panose="020F0502020204030204" pitchFamily="34" charset="0"/>
              </a:rPr>
              <a:t>DWS</a:t>
            </a:r>
            <a:endParaRPr lang="en-AU">
              <a:latin typeface="Calibri" panose="020F0502020204030204" pitchFamily="34" charset="0"/>
              <a:cs typeface="Calibri" panose="020F0502020204030204" pitchFamily="34" charset="0"/>
            </a:endParaRPr>
          </a:p>
        </p:txBody>
      </p:sp>
      <p:sp>
        <p:nvSpPr>
          <p:cNvPr id="31" name="Explosion: 8 Points 30">
            <a:extLst>
              <a:ext uri="{FF2B5EF4-FFF2-40B4-BE49-F238E27FC236}">
                <a16:creationId xmlns:a16="http://schemas.microsoft.com/office/drawing/2014/main" id="{3CDC1DA8-DF8B-824E-525A-06E5014AE563}"/>
              </a:ext>
            </a:extLst>
          </p:cNvPr>
          <p:cNvSpPr/>
          <p:nvPr/>
        </p:nvSpPr>
        <p:spPr>
          <a:xfrm>
            <a:off x="10295832" y="3365468"/>
            <a:ext cx="1502138" cy="1027671"/>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latin typeface="Calibri" panose="020F0502020204030204" pitchFamily="34" charset="0"/>
                <a:cs typeface="Calibri" panose="020F0502020204030204" pitchFamily="34" charset="0"/>
              </a:rPr>
              <a:t>GP Catchment</a:t>
            </a:r>
            <a:endParaRPr lang="en-AU">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162248AA-F12A-5445-7D5F-CA23B40DF12C}"/>
              </a:ext>
            </a:extLst>
          </p:cNvPr>
          <p:cNvSpPr txBox="1"/>
          <p:nvPr/>
        </p:nvSpPr>
        <p:spPr>
          <a:xfrm>
            <a:off x="660731" y="3212839"/>
            <a:ext cx="3251199" cy="307777"/>
          </a:xfrm>
          <a:prstGeom prst="rect">
            <a:avLst/>
          </a:prstGeom>
          <a:noFill/>
        </p:spPr>
        <p:txBody>
          <a:bodyPr wrap="square">
            <a:spAutoFit/>
          </a:bodyPr>
          <a:lstStyle/>
          <a:p>
            <a:r>
              <a:rPr lang="en-AU" sz="1400">
                <a:solidFill>
                  <a:srgbClr val="00B4C4"/>
                </a:solidFill>
                <a:latin typeface="Calibri" panose="020F0502020204030204" pitchFamily="34" charset="0"/>
              </a:rPr>
              <a:t>Nationally consistent payments</a:t>
            </a:r>
            <a:endParaRPr lang="en-AU">
              <a:solidFill>
                <a:srgbClr val="00B4C4"/>
              </a:solidFill>
            </a:endParaRPr>
          </a:p>
        </p:txBody>
      </p:sp>
      <p:sp>
        <p:nvSpPr>
          <p:cNvPr id="35" name="TextBox 34">
            <a:extLst>
              <a:ext uri="{FF2B5EF4-FFF2-40B4-BE49-F238E27FC236}">
                <a16:creationId xmlns:a16="http://schemas.microsoft.com/office/drawing/2014/main" id="{A3BD3BAD-9988-29C4-5097-32FD38924697}"/>
              </a:ext>
            </a:extLst>
          </p:cNvPr>
          <p:cNvSpPr txBox="1"/>
          <p:nvPr/>
        </p:nvSpPr>
        <p:spPr>
          <a:xfrm>
            <a:off x="660730" y="3667769"/>
            <a:ext cx="3251199" cy="307777"/>
          </a:xfrm>
          <a:prstGeom prst="rect">
            <a:avLst/>
          </a:prstGeom>
          <a:noFill/>
        </p:spPr>
        <p:txBody>
          <a:bodyPr wrap="square">
            <a:spAutoFit/>
          </a:bodyPr>
          <a:lstStyle/>
          <a:p>
            <a:r>
              <a:rPr lang="en-AU" sz="1400">
                <a:solidFill>
                  <a:srgbClr val="00B4C4"/>
                </a:solidFill>
                <a:latin typeface="Calibri" panose="020F0502020204030204" pitchFamily="34" charset="0"/>
              </a:rPr>
              <a:t>Single Employer Model</a:t>
            </a:r>
            <a:endParaRPr lang="en-AU">
              <a:solidFill>
                <a:srgbClr val="00B4C4"/>
              </a:solidFill>
            </a:endParaRPr>
          </a:p>
        </p:txBody>
      </p:sp>
    </p:spTree>
    <p:extLst>
      <p:ext uri="{BB962C8B-B14F-4D97-AF65-F5344CB8AC3E}">
        <p14:creationId xmlns:p14="http://schemas.microsoft.com/office/powerpoint/2010/main" val="1987071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55668FC-62A7-BE52-DD21-A962C7B313AD}"/>
              </a:ext>
            </a:extLst>
          </p:cNvPr>
          <p:cNvGrpSpPr/>
          <p:nvPr/>
        </p:nvGrpSpPr>
        <p:grpSpPr>
          <a:xfrm>
            <a:off x="340000" y="1634644"/>
            <a:ext cx="2066907" cy="4089108"/>
            <a:chOff x="419081" y="2004252"/>
            <a:chExt cx="2066907" cy="4089108"/>
          </a:xfrm>
        </p:grpSpPr>
        <p:sp>
          <p:nvSpPr>
            <p:cNvPr id="10" name="Rounded Rectangle 45">
              <a:extLst>
                <a:ext uri="{FF2B5EF4-FFF2-40B4-BE49-F238E27FC236}">
                  <a16:creationId xmlns:a16="http://schemas.microsoft.com/office/drawing/2014/main" id="{D66552E0-67D7-5129-005B-ED6F4D40716F}"/>
                </a:ext>
                <a:ext uri="{C183D7F6-B498-43B3-948B-1728B52AA6E4}">
                  <adec:decorative xmlns:adec="http://schemas.microsoft.com/office/drawing/2017/decorative" val="1"/>
                </a:ext>
              </a:extLst>
            </p:cNvPr>
            <p:cNvSpPr/>
            <p:nvPr/>
          </p:nvSpPr>
          <p:spPr>
            <a:xfrm>
              <a:off x="419081" y="2557076"/>
              <a:ext cx="1944333" cy="3536284"/>
            </a:xfrm>
            <a:prstGeom prst="roundRect">
              <a:avLst>
                <a:gd name="adj" fmla="val 4822"/>
              </a:avLst>
            </a:prstGeom>
            <a:noFill/>
            <a:ln w="38100">
              <a:solidFill>
                <a:srgbClr val="009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Inhaltsplatzhalter 4">
              <a:extLst>
                <a:ext uri="{FF2B5EF4-FFF2-40B4-BE49-F238E27FC236}">
                  <a16:creationId xmlns:a16="http://schemas.microsoft.com/office/drawing/2014/main" id="{DE27185E-7D51-3648-75FE-B421CF7110CD}"/>
                </a:ext>
              </a:extLst>
            </p:cNvPr>
            <p:cNvSpPr txBox="1">
              <a:spLocks/>
            </p:cNvSpPr>
            <p:nvPr/>
          </p:nvSpPr>
          <p:spPr>
            <a:xfrm>
              <a:off x="697428" y="3128853"/>
              <a:ext cx="1788560" cy="1105367"/>
            </a:xfrm>
            <a:prstGeom prst="rect">
              <a:avLst/>
            </a:prstGeom>
          </p:spPr>
          <p:txBody>
            <a:bodyPr wrap="square" lIns="0" tIns="0" rIns="0" bIns="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defTabSz="1217709" rtl="0" eaLnBrk="1" fontAlgn="auto" latinLnBrk="0" hangingPunct="1">
                <a:lnSpc>
                  <a:spcPct val="110000"/>
                </a:lnSpc>
                <a:spcBef>
                  <a:spcPts val="0"/>
                </a:spcBef>
                <a:buClrTx/>
                <a:buSzTx/>
                <a:buFont typeface="Wingdings" panose="05000000000000000000" pitchFamily="2" charset="2"/>
                <a:buNone/>
                <a:tabLst/>
                <a:defRPr/>
              </a:pPr>
              <a:r>
                <a:rPr lang="en-US" sz="1500" b="1"/>
                <a:t>Purpose</a:t>
              </a:r>
            </a:p>
            <a:p>
              <a:pPr marL="0" marR="0" lvl="0" indent="0" defTabSz="1217709" rtl="0" eaLnBrk="1" fontAlgn="auto" latinLnBrk="0" hangingPunct="1">
                <a:lnSpc>
                  <a:spcPct val="110000"/>
                </a:lnSpc>
                <a:spcBef>
                  <a:spcPts val="0"/>
                </a:spcBef>
                <a:buClrTx/>
                <a:buSzTx/>
                <a:buFont typeface="Wingdings" panose="05000000000000000000" pitchFamily="2" charset="2"/>
                <a:buNone/>
                <a:tabLst/>
                <a:defRPr/>
              </a:pPr>
              <a:br>
                <a:rPr kumimoji="0" lang="en-US" sz="800" b="1" i="0" u="none" strike="noStrike" kern="1200" cap="none" spc="0" normalizeH="0" baseline="0" noProof="0">
                  <a:ln>
                    <a:noFill/>
                  </a:ln>
                  <a:effectLst/>
                  <a:uLnTx/>
                  <a:uFillTx/>
                  <a:ea typeface="+mn-ea"/>
                  <a:cs typeface="+mn-cs"/>
                </a:rPr>
              </a:br>
              <a:r>
                <a:rPr kumimoji="0" lang="en-US" sz="1400" i="0" u="none" strike="noStrike" kern="1200" cap="none" spc="0" normalizeH="0" baseline="0" noProof="0">
                  <a:ln>
                    <a:noFill/>
                  </a:ln>
                  <a:effectLst/>
                  <a:uLnTx/>
                  <a:uFillTx/>
                  <a:latin typeface="Calibri" panose="020F0502020204030204" pitchFamily="34" charset="0"/>
                  <a:cs typeface="Calibri" panose="020F0502020204030204" pitchFamily="34" charset="0"/>
                </a:rPr>
                <a:t>Support the transition to College-led GP training</a:t>
              </a:r>
              <a:endParaRPr kumimoji="0" lang="en-US" sz="1399"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F5EC973C-5358-F384-6B5B-099DB997B358}"/>
                </a:ext>
              </a:extLst>
            </p:cNvPr>
            <p:cNvGrpSpPr/>
            <p:nvPr/>
          </p:nvGrpSpPr>
          <p:grpSpPr>
            <a:xfrm>
              <a:off x="905247" y="2004252"/>
              <a:ext cx="972000" cy="971245"/>
              <a:chOff x="1041155" y="2572781"/>
              <a:chExt cx="965375" cy="971245"/>
            </a:xfrm>
          </p:grpSpPr>
          <p:sp>
            <p:nvSpPr>
              <p:cNvPr id="39" name="Oval 38">
                <a:extLst>
                  <a:ext uri="{FF2B5EF4-FFF2-40B4-BE49-F238E27FC236}">
                    <a16:creationId xmlns:a16="http://schemas.microsoft.com/office/drawing/2014/main" id="{1CA7719C-B9C1-630F-E573-D2B97DADA1A0}"/>
                  </a:ext>
                  <a:ext uri="{C183D7F6-B498-43B3-948B-1728B52AA6E4}">
                    <adec:decorative xmlns:adec="http://schemas.microsoft.com/office/drawing/2017/decorative" val="1"/>
                  </a:ext>
                </a:extLst>
              </p:cNvPr>
              <p:cNvSpPr/>
              <p:nvPr/>
            </p:nvSpPr>
            <p:spPr bwMode="auto">
              <a:xfrm>
                <a:off x="1041155" y="2572781"/>
                <a:ext cx="965375" cy="971245"/>
              </a:xfrm>
              <a:prstGeom prst="ellipse">
                <a:avLst/>
              </a:prstGeom>
              <a:solidFill>
                <a:schemeClr val="bg1"/>
              </a:solidFill>
              <a:ln w="38100">
                <a:solidFill>
                  <a:srgbClr val="0091D5"/>
                </a:solidFill>
                <a:round/>
                <a:headEnd/>
                <a:tailEnd/>
              </a:ln>
            </p:spPr>
            <p:txBody>
              <a:bodyPr vert="horz" wrap="square" lIns="121807" tIns="60904" rIns="121807" bIns="60904" numCol="1" rtlCol="0" anchor="t" anchorCtr="0" compatLnSpc="1">
                <a:prstTxWarp prst="textNoShape">
                  <a:avLst/>
                </a:prstTxWarp>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0" name="Graphic 39">
                <a:extLst>
                  <a:ext uri="{FF2B5EF4-FFF2-40B4-BE49-F238E27FC236}">
                    <a16:creationId xmlns:a16="http://schemas.microsoft.com/office/drawing/2014/main" id="{3E2EA3FC-7AA0-CF18-27FD-D4D7B94B28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0001" y="2824562"/>
                <a:ext cx="467683" cy="467683"/>
              </a:xfrm>
              <a:prstGeom prst="rect">
                <a:avLst/>
              </a:prstGeom>
            </p:spPr>
          </p:pic>
        </p:grpSp>
      </p:grpSp>
      <p:grpSp>
        <p:nvGrpSpPr>
          <p:cNvPr id="12" name="Group 11">
            <a:extLst>
              <a:ext uri="{FF2B5EF4-FFF2-40B4-BE49-F238E27FC236}">
                <a16:creationId xmlns:a16="http://schemas.microsoft.com/office/drawing/2014/main" id="{16444D06-CE6C-75D8-9392-330467669C8A}"/>
              </a:ext>
            </a:extLst>
          </p:cNvPr>
          <p:cNvGrpSpPr/>
          <p:nvPr/>
        </p:nvGrpSpPr>
        <p:grpSpPr>
          <a:xfrm>
            <a:off x="2413778" y="2142521"/>
            <a:ext cx="3458549" cy="3713224"/>
            <a:chOff x="2197894" y="2512129"/>
            <a:chExt cx="3458549" cy="3713224"/>
          </a:xfrm>
        </p:grpSpPr>
        <p:sp>
          <p:nvSpPr>
            <p:cNvPr id="30" name="Rounded Rectangle 123">
              <a:extLst>
                <a:ext uri="{FF2B5EF4-FFF2-40B4-BE49-F238E27FC236}">
                  <a16:creationId xmlns:a16="http://schemas.microsoft.com/office/drawing/2014/main" id="{0C3F59E7-85E6-137C-A31B-55FD19CDDFDC}"/>
                </a:ext>
                <a:ext uri="{C183D7F6-B498-43B3-948B-1728B52AA6E4}">
                  <adec:decorative xmlns:adec="http://schemas.microsoft.com/office/drawing/2017/decorative" val="1"/>
                </a:ext>
              </a:extLst>
            </p:cNvPr>
            <p:cNvSpPr/>
            <p:nvPr/>
          </p:nvSpPr>
          <p:spPr>
            <a:xfrm>
              <a:off x="2686622" y="4507130"/>
              <a:ext cx="2941200" cy="1586230"/>
            </a:xfrm>
            <a:prstGeom prst="roundRect">
              <a:avLst>
                <a:gd name="adj" fmla="val 5230"/>
              </a:avLst>
            </a:prstGeom>
            <a:noFill/>
            <a:ln w="38100">
              <a:solidFill>
                <a:srgbClr val="009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23">
              <a:extLst>
                <a:ext uri="{FF2B5EF4-FFF2-40B4-BE49-F238E27FC236}">
                  <a16:creationId xmlns:a16="http://schemas.microsoft.com/office/drawing/2014/main" id="{227CAE0A-A7C9-075C-2328-F0F7D38D03B1}"/>
                </a:ext>
                <a:ext uri="{C183D7F6-B498-43B3-948B-1728B52AA6E4}">
                  <adec:decorative xmlns:adec="http://schemas.microsoft.com/office/drawing/2017/decorative" val="1"/>
                </a:ext>
              </a:extLst>
            </p:cNvPr>
            <p:cNvSpPr/>
            <p:nvPr/>
          </p:nvSpPr>
          <p:spPr>
            <a:xfrm>
              <a:off x="2686622" y="2512129"/>
              <a:ext cx="2941200" cy="1850400"/>
            </a:xfrm>
            <a:prstGeom prst="roundRect">
              <a:avLst>
                <a:gd name="adj" fmla="val 5230"/>
              </a:avLst>
            </a:prstGeom>
            <a:noFill/>
            <a:ln w="38100">
              <a:solidFill>
                <a:srgbClr val="009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nhaltsplatzhalter 4">
              <a:extLst>
                <a:ext uri="{FF2B5EF4-FFF2-40B4-BE49-F238E27FC236}">
                  <a16:creationId xmlns:a16="http://schemas.microsoft.com/office/drawing/2014/main" id="{537989C8-7B80-B7F6-C1B0-FD63B3EDC9EB}"/>
                </a:ext>
              </a:extLst>
            </p:cNvPr>
            <p:cNvSpPr txBox="1">
              <a:spLocks/>
            </p:cNvSpPr>
            <p:nvPr/>
          </p:nvSpPr>
          <p:spPr>
            <a:xfrm>
              <a:off x="3316443" y="4551353"/>
              <a:ext cx="2340000" cy="1674000"/>
            </a:xfrm>
            <a:prstGeom prst="rect">
              <a:avLst/>
            </a:prstGeom>
          </p:spPr>
          <p:txBody>
            <a:bodyPr wrap="square" lIns="0" tIns="0" rIns="0" bIns="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defTabSz="1217709" rtl="0" eaLnBrk="1" fontAlgn="auto" latinLnBrk="0" hangingPunct="1">
                <a:lnSpc>
                  <a:spcPct val="110000"/>
                </a:lnSpc>
                <a:spcBef>
                  <a:spcPts val="0"/>
                </a:spcBef>
                <a:buClrTx/>
                <a:buSzTx/>
                <a:buFont typeface="Wingdings" panose="05000000000000000000" pitchFamily="2" charset="2"/>
                <a:buNone/>
                <a:tabLst/>
                <a:defRPr/>
              </a:pPr>
              <a:r>
                <a:rPr lang="en-US" sz="1500" b="1"/>
                <a:t>Objective 2</a:t>
              </a:r>
              <a:br>
                <a:rPr kumimoji="0" lang="en-US" sz="1500" i="0" u="none" strike="noStrike" kern="1200" cap="none" spc="0" normalizeH="0" baseline="0" noProof="0">
                  <a:ln>
                    <a:noFill/>
                  </a:ln>
                  <a:effectLst/>
                  <a:uLnTx/>
                  <a:uFillTx/>
                  <a:ea typeface="+mn-ea"/>
                  <a:cs typeface="+mn-cs"/>
                </a:rPr>
              </a:br>
              <a:r>
                <a:rPr kumimoji="0" lang="en-AU" sz="1400" i="0" u="none" strike="noStrike" kern="0" cap="none" spc="0" normalizeH="0" baseline="0" noProof="0">
                  <a:ln>
                    <a:noFill/>
                  </a:ln>
                  <a:uLnTx/>
                  <a:uFillTx/>
                  <a:latin typeface="Calibri" panose="020F0502020204030204" pitchFamily="34" charset="0"/>
                  <a:cs typeface="Calibri" panose="020F0502020204030204" pitchFamily="34" charset="0"/>
                </a:rPr>
                <a:t>F</a:t>
              </a:r>
              <a:r>
                <a:rPr lang="en-AU" sz="1400" kern="0" err="1">
                  <a:effectLst/>
                  <a:latin typeface="Calibri" panose="020F0502020204030204" pitchFamily="34" charset="0"/>
                  <a:ea typeface="Calibri" panose="020F0502020204030204" pitchFamily="34" charset="0"/>
                  <a:cs typeface="Calibri" panose="020F0502020204030204" pitchFamily="34" charset="0"/>
                </a:rPr>
                <a:t>oster</a:t>
              </a:r>
              <a:r>
                <a:rPr lang="en-AU" sz="1400" kern="0">
                  <a:effectLst/>
                  <a:latin typeface="Calibri" panose="020F0502020204030204" pitchFamily="34" charset="0"/>
                  <a:ea typeface="Calibri" panose="020F0502020204030204" pitchFamily="34" charset="0"/>
                  <a:cs typeface="Calibri" panose="020F0502020204030204" pitchFamily="34" charset="0"/>
                </a:rPr>
                <a:t> collaboration with relevant stakeholders in the PHN region to integrate their data, insights and expertise into the formulation of advice</a:t>
              </a:r>
              <a:endParaRPr kumimoji="0" lang="en-US" sz="140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951E613D-C6AB-AE0B-022A-FCA7462080F1}"/>
                </a:ext>
                <a:ext uri="{C183D7F6-B498-43B3-948B-1728B52AA6E4}">
                  <adec:decorative xmlns:adec="http://schemas.microsoft.com/office/drawing/2017/decorative" val="1"/>
                </a:ext>
              </a:extLst>
            </p:cNvPr>
            <p:cNvSpPr/>
            <p:nvPr/>
          </p:nvSpPr>
          <p:spPr bwMode="auto">
            <a:xfrm>
              <a:off x="2207823" y="4814623"/>
              <a:ext cx="972000" cy="971245"/>
            </a:xfrm>
            <a:prstGeom prst="ellipse">
              <a:avLst/>
            </a:prstGeom>
            <a:solidFill>
              <a:schemeClr val="bg1"/>
            </a:solidFill>
            <a:ln w="38100">
              <a:solidFill>
                <a:srgbClr val="0091D5"/>
              </a:solidFill>
              <a:round/>
              <a:headEnd/>
              <a:tailEnd/>
            </a:ln>
          </p:spPr>
          <p:txBody>
            <a:bodyPr vert="horz" wrap="square" lIns="121807" tIns="60904" rIns="121807" bIns="60904" numCol="1" rtlCol="0" anchor="t" anchorCtr="0" compatLnSpc="1">
              <a:prstTxWarp prst="textNoShape">
                <a:avLst/>
              </a:prstTxWarp>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9B1BC96E-F9B0-3755-274A-FB772A3B932D}"/>
                </a:ext>
                <a:ext uri="{C183D7F6-B498-43B3-948B-1728B52AA6E4}">
                  <adec:decorative xmlns:adec="http://schemas.microsoft.com/office/drawing/2017/decorative" val="1"/>
                </a:ext>
              </a:extLst>
            </p:cNvPr>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35295" y="5058951"/>
              <a:ext cx="517057" cy="482588"/>
            </a:xfrm>
            <a:prstGeom prst="rect">
              <a:avLst/>
            </a:prstGeom>
          </p:spPr>
        </p:pic>
        <p:sp>
          <p:nvSpPr>
            <p:cNvPr id="31" name="Inhaltsplatzhalter 4">
              <a:extLst>
                <a:ext uri="{FF2B5EF4-FFF2-40B4-BE49-F238E27FC236}">
                  <a16:creationId xmlns:a16="http://schemas.microsoft.com/office/drawing/2014/main" id="{F9E4A198-F76E-7A28-3484-C8A177E9207B}"/>
                </a:ext>
              </a:extLst>
            </p:cNvPr>
            <p:cNvSpPr txBox="1">
              <a:spLocks/>
            </p:cNvSpPr>
            <p:nvPr/>
          </p:nvSpPr>
          <p:spPr>
            <a:xfrm>
              <a:off x="3316443" y="2644152"/>
              <a:ext cx="2340000" cy="1674000"/>
            </a:xfrm>
            <a:prstGeom prst="rect">
              <a:avLst/>
            </a:prstGeom>
          </p:spPr>
          <p:txBody>
            <a:bodyPr wrap="square" lIns="0" tIns="0" rIns="0" bIns="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defTabSz="1217709" rtl="0" eaLnBrk="1" fontAlgn="auto" latinLnBrk="0" hangingPunct="1">
                <a:lnSpc>
                  <a:spcPct val="110000"/>
                </a:lnSpc>
                <a:spcBef>
                  <a:spcPts val="0"/>
                </a:spcBef>
                <a:buClrTx/>
                <a:buSzTx/>
                <a:buFont typeface="Wingdings" panose="05000000000000000000" pitchFamily="2" charset="2"/>
                <a:buNone/>
                <a:tabLst/>
                <a:defRPr/>
              </a:pPr>
              <a:r>
                <a:rPr kumimoji="0" lang="en-US" sz="1500" b="1" i="0" u="none" strike="noStrike" kern="1200" cap="none" spc="0" normalizeH="0" baseline="0" noProof="0">
                  <a:ln>
                    <a:noFill/>
                  </a:ln>
                  <a:effectLst/>
                  <a:uLnTx/>
                  <a:uFillTx/>
                  <a:ea typeface="+mn-ea"/>
                  <a:cs typeface="+mn-cs"/>
                </a:rPr>
                <a:t>Objective 1</a:t>
              </a:r>
              <a:br>
                <a:rPr kumimoji="0" lang="en-US" sz="1500" b="1" i="0" u="none" strike="noStrike" kern="1200" cap="none" spc="0" normalizeH="0" baseline="0" noProof="0">
                  <a:ln>
                    <a:noFill/>
                  </a:ln>
                  <a:effectLst/>
                  <a:uLnTx/>
                  <a:uFillTx/>
                  <a:ea typeface="+mn-ea"/>
                  <a:cs typeface="+mn-cs"/>
                </a:rPr>
              </a:br>
              <a:r>
                <a:rPr kumimoji="0" lang="en-US" sz="1400" i="0" u="none" strike="noStrike" kern="1200" cap="none" spc="0" normalizeH="0" baseline="0" noProof="0">
                  <a:ln>
                    <a:noFill/>
                  </a:ln>
                  <a:effectLst/>
                  <a:uLnTx/>
                  <a:uFillTx/>
                  <a:latin typeface="Calibri" panose="020F0502020204030204" pitchFamily="34" charset="0"/>
                  <a:cs typeface="Calibri" panose="020F0502020204030204" pitchFamily="34" charset="0"/>
                </a:rPr>
                <a:t>Deliver robust, independent, evidence based recommendations to the department on AGPT training placement  priorities at GP catchment level</a:t>
              </a:r>
            </a:p>
          </p:txBody>
        </p:sp>
        <p:sp>
          <p:nvSpPr>
            <p:cNvPr id="15" name="Oval 14">
              <a:extLst>
                <a:ext uri="{FF2B5EF4-FFF2-40B4-BE49-F238E27FC236}">
                  <a16:creationId xmlns:a16="http://schemas.microsoft.com/office/drawing/2014/main" id="{57F482F6-C61E-FDD7-CBE5-DCEFD13A5E08}"/>
                </a:ext>
                <a:ext uri="{C183D7F6-B498-43B3-948B-1728B52AA6E4}">
                  <adec:decorative xmlns:adec="http://schemas.microsoft.com/office/drawing/2017/decorative" val="1"/>
                </a:ext>
              </a:extLst>
            </p:cNvPr>
            <p:cNvSpPr/>
            <p:nvPr/>
          </p:nvSpPr>
          <p:spPr bwMode="auto">
            <a:xfrm>
              <a:off x="2197894" y="2951707"/>
              <a:ext cx="972000" cy="971245"/>
            </a:xfrm>
            <a:prstGeom prst="ellipse">
              <a:avLst/>
            </a:prstGeom>
            <a:solidFill>
              <a:schemeClr val="bg1"/>
            </a:solidFill>
            <a:ln w="38100">
              <a:solidFill>
                <a:srgbClr val="0091D5"/>
              </a:solidFill>
              <a:round/>
              <a:headEnd/>
              <a:tailEnd/>
            </a:ln>
          </p:spPr>
          <p:txBody>
            <a:bodyPr vert="horz" wrap="square" lIns="121807" tIns="60904" rIns="121807" bIns="60904" numCol="1" rtlCol="0" anchor="t" anchorCtr="0" compatLnSpc="1">
              <a:prstTxWarp prst="textNoShape">
                <a:avLst/>
              </a:prstTxWarp>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1" name="Graphic 40">
              <a:extLst>
                <a:ext uri="{FF2B5EF4-FFF2-40B4-BE49-F238E27FC236}">
                  <a16:creationId xmlns:a16="http://schemas.microsoft.com/office/drawing/2014/main" id="{068896AC-906F-D566-373F-EC1088841B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39725" y="3148765"/>
              <a:ext cx="488339" cy="577128"/>
            </a:xfrm>
            <a:prstGeom prst="rect">
              <a:avLst/>
            </a:prstGeom>
          </p:spPr>
        </p:pic>
      </p:grpSp>
      <p:grpSp>
        <p:nvGrpSpPr>
          <p:cNvPr id="14" name="Group 13">
            <a:extLst>
              <a:ext uri="{FF2B5EF4-FFF2-40B4-BE49-F238E27FC236}">
                <a16:creationId xmlns:a16="http://schemas.microsoft.com/office/drawing/2014/main" id="{EECE726C-DFEC-7451-C725-00EF4363F088}"/>
              </a:ext>
            </a:extLst>
          </p:cNvPr>
          <p:cNvGrpSpPr/>
          <p:nvPr/>
        </p:nvGrpSpPr>
        <p:grpSpPr>
          <a:xfrm>
            <a:off x="5951408" y="2365267"/>
            <a:ext cx="3440276" cy="3228793"/>
            <a:chOff x="6373389" y="2557075"/>
            <a:chExt cx="3440276" cy="3228793"/>
          </a:xfrm>
        </p:grpSpPr>
        <p:sp>
          <p:nvSpPr>
            <p:cNvPr id="25" name="Inhaltsplatzhalter 4">
              <a:extLst>
                <a:ext uri="{FF2B5EF4-FFF2-40B4-BE49-F238E27FC236}">
                  <a16:creationId xmlns:a16="http://schemas.microsoft.com/office/drawing/2014/main" id="{54A357B1-8278-A438-0C69-5A0C0DEFF053}"/>
                </a:ext>
              </a:extLst>
            </p:cNvPr>
            <p:cNvSpPr txBox="1">
              <a:spLocks/>
            </p:cNvSpPr>
            <p:nvPr/>
          </p:nvSpPr>
          <p:spPr>
            <a:xfrm>
              <a:off x="7462794" y="2620304"/>
              <a:ext cx="2340000" cy="1425583"/>
            </a:xfrm>
            <a:prstGeom prst="rect">
              <a:avLst/>
            </a:prstGeom>
          </p:spPr>
          <p:txBody>
            <a:bodyPr wrap="square" lIns="0" tIns="0" rIns="0" bIns="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defTabSz="1217709" rtl="0" eaLnBrk="1" fontAlgn="auto" latinLnBrk="0" hangingPunct="1">
                <a:lnSpc>
                  <a:spcPct val="110000"/>
                </a:lnSpc>
                <a:spcBef>
                  <a:spcPts val="0"/>
                </a:spcBef>
                <a:buClrTx/>
                <a:buSzTx/>
                <a:buFont typeface="Wingdings" panose="05000000000000000000" pitchFamily="2" charset="2"/>
                <a:buNone/>
                <a:tabLst/>
                <a:defRPr/>
              </a:pPr>
              <a:r>
                <a:rPr kumimoji="0" lang="en-US" sz="1500" b="1" i="0" u="none" strike="noStrike" kern="1200" cap="none" spc="0" normalizeH="0" baseline="0" noProof="0">
                  <a:ln>
                    <a:noFill/>
                  </a:ln>
                  <a:effectLst/>
                  <a:uLnTx/>
                  <a:uFillTx/>
                  <a:ea typeface="+mn-ea"/>
                  <a:cs typeface="+mn-cs"/>
                </a:rPr>
                <a:t>Outcome</a:t>
              </a:r>
              <a:r>
                <a:rPr lang="en-US" sz="1500" b="1"/>
                <a:t> 1</a:t>
              </a:r>
              <a:br>
                <a:rPr kumimoji="0" lang="en-US" sz="1500" i="0" u="none" strike="noStrike" kern="1200" cap="none" spc="0" normalizeH="0" baseline="0" noProof="0">
                  <a:ln>
                    <a:noFill/>
                  </a:ln>
                  <a:effectLst/>
                  <a:uLnTx/>
                  <a:uFillTx/>
                  <a:ea typeface="+mn-ea"/>
                  <a:cs typeface="+mn-cs"/>
                </a:rPr>
              </a:br>
              <a:r>
                <a:rPr kumimoji="0" lang="en-AU" sz="1400" i="0" u="none" strike="noStrike" kern="0" cap="none" spc="0" normalizeH="0" baseline="0" noProof="0">
                  <a:ln>
                    <a:noFill/>
                  </a:ln>
                  <a:uLnTx/>
                  <a:uFillTx/>
                  <a:latin typeface="Calibri" panose="020F0502020204030204" pitchFamily="34" charset="0"/>
                  <a:cs typeface="+mn-cs"/>
                </a:rPr>
                <a:t>G</a:t>
              </a:r>
              <a:r>
                <a:rPr lang="en-AU" sz="1400" kern="0" err="1">
                  <a:effectLst/>
                  <a:latin typeface="Calibri" panose="020F0502020204030204" pitchFamily="34" charset="0"/>
                  <a:ea typeface="Calibri" panose="020F0502020204030204" pitchFamily="34" charset="0"/>
                </a:rPr>
                <a:t>reater</a:t>
              </a:r>
              <a:r>
                <a:rPr lang="en-AU" sz="1400" kern="0">
                  <a:effectLst/>
                  <a:latin typeface="Calibri" panose="020F0502020204030204" pitchFamily="34" charset="0"/>
                  <a:ea typeface="Calibri" panose="020F0502020204030204" pitchFamily="34" charset="0"/>
                </a:rPr>
                <a:t> visibility of GP training opportunities to support GP registrars to complete their training in a single region as they progress through the medical pathway</a:t>
              </a:r>
              <a:endParaRPr kumimoji="0" lang="en-US" sz="1300" b="0" i="0" u="none" strike="noStrike" kern="1200" cap="none" spc="0" normalizeH="0" baseline="0" noProof="0">
                <a:ln>
                  <a:noFill/>
                </a:ln>
                <a:effectLst/>
                <a:uLnTx/>
                <a:uFillTx/>
                <a:ea typeface="+mn-ea"/>
                <a:cs typeface="+mn-cs"/>
              </a:endParaRPr>
            </a:p>
          </p:txBody>
        </p:sp>
        <p:sp>
          <p:nvSpPr>
            <p:cNvPr id="42" name="Rounded Rectangle 123">
              <a:extLst>
                <a:ext uri="{FF2B5EF4-FFF2-40B4-BE49-F238E27FC236}">
                  <a16:creationId xmlns:a16="http://schemas.microsoft.com/office/drawing/2014/main" id="{90047593-F9E4-7BB6-22F2-246142973AE0}"/>
                </a:ext>
                <a:ext uri="{C183D7F6-B498-43B3-948B-1728B52AA6E4}">
                  <adec:decorative xmlns:adec="http://schemas.microsoft.com/office/drawing/2017/decorative" val="1"/>
                </a:ext>
              </a:extLst>
            </p:cNvPr>
            <p:cNvSpPr/>
            <p:nvPr/>
          </p:nvSpPr>
          <p:spPr>
            <a:xfrm>
              <a:off x="6872465" y="4507130"/>
              <a:ext cx="2941200" cy="1278738"/>
            </a:xfrm>
            <a:prstGeom prst="roundRect">
              <a:avLst>
                <a:gd name="adj" fmla="val 5230"/>
              </a:avLst>
            </a:prstGeom>
            <a:noFill/>
            <a:ln w="38100">
              <a:solidFill>
                <a:srgbClr val="009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AA3223B-3D7A-4879-29A3-6D296DF6667D}"/>
                </a:ext>
              </a:extLst>
            </p:cNvPr>
            <p:cNvGrpSpPr/>
            <p:nvPr/>
          </p:nvGrpSpPr>
          <p:grpSpPr>
            <a:xfrm>
              <a:off x="6373389" y="4660336"/>
              <a:ext cx="972000" cy="971245"/>
              <a:chOff x="6435909" y="5938790"/>
              <a:chExt cx="965375" cy="971245"/>
            </a:xfrm>
          </p:grpSpPr>
          <p:sp>
            <p:nvSpPr>
              <p:cNvPr id="43" name="Oval 42">
                <a:extLst>
                  <a:ext uri="{FF2B5EF4-FFF2-40B4-BE49-F238E27FC236}">
                    <a16:creationId xmlns:a16="http://schemas.microsoft.com/office/drawing/2014/main" id="{1ABD35C7-B431-224A-C853-509D77907D59}"/>
                  </a:ext>
                  <a:ext uri="{C183D7F6-B498-43B3-948B-1728B52AA6E4}">
                    <adec:decorative xmlns:adec="http://schemas.microsoft.com/office/drawing/2017/decorative" val="1"/>
                  </a:ext>
                </a:extLst>
              </p:cNvPr>
              <p:cNvSpPr/>
              <p:nvPr/>
            </p:nvSpPr>
            <p:spPr bwMode="auto">
              <a:xfrm>
                <a:off x="6435909" y="5938790"/>
                <a:ext cx="965375" cy="971245"/>
              </a:xfrm>
              <a:prstGeom prst="ellipse">
                <a:avLst/>
              </a:prstGeom>
              <a:solidFill>
                <a:schemeClr val="bg1"/>
              </a:solidFill>
              <a:ln w="38100">
                <a:solidFill>
                  <a:srgbClr val="0091D5"/>
                </a:solidFill>
                <a:round/>
                <a:headEnd/>
                <a:tailEnd/>
              </a:ln>
            </p:spPr>
            <p:txBody>
              <a:bodyPr vert="horz" wrap="square" lIns="121807" tIns="60904" rIns="121807" bIns="60904" numCol="1" rtlCol="0" anchor="t" anchorCtr="0" compatLnSpc="1">
                <a:prstTxWarp prst="textNoShape">
                  <a:avLst/>
                </a:prstTxWarp>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D0BCB12E-6DD6-C170-E778-22B5A87C127A}"/>
                  </a:ext>
                  <a:ext uri="{C183D7F6-B498-43B3-948B-1728B52AA6E4}">
                    <adec:decorative xmlns:adec="http://schemas.microsoft.com/office/drawing/2017/decorative" val="1"/>
                  </a:ext>
                </a:extLst>
              </p:cNvPr>
              <p:cNvPicPr>
                <a:picLocks noChangeAspect="1"/>
              </p:cNvPicPr>
              <p:nvPr/>
            </p:nvPicPr>
            <p:blipFill>
              <a:blip r:embed="rId9" cstate="print">
                <a:duotone>
                  <a:prstClr val="black"/>
                  <a:schemeClr val="tx2">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2756" y="6169079"/>
                <a:ext cx="486896" cy="448117"/>
              </a:xfrm>
              <a:prstGeom prst="rect">
                <a:avLst/>
              </a:prstGeom>
            </p:spPr>
          </p:pic>
        </p:grpSp>
        <p:sp>
          <p:nvSpPr>
            <p:cNvPr id="22" name="Rounded Rectangle 123">
              <a:extLst>
                <a:ext uri="{FF2B5EF4-FFF2-40B4-BE49-F238E27FC236}">
                  <a16:creationId xmlns:a16="http://schemas.microsoft.com/office/drawing/2014/main" id="{6C6E137C-B6DA-8C72-0FE2-83E37C0DDCCF}"/>
                </a:ext>
                <a:ext uri="{C183D7F6-B498-43B3-948B-1728B52AA6E4}">
                  <adec:decorative xmlns:adec="http://schemas.microsoft.com/office/drawing/2017/decorative" val="1"/>
                </a:ext>
              </a:extLst>
            </p:cNvPr>
            <p:cNvSpPr/>
            <p:nvPr/>
          </p:nvSpPr>
          <p:spPr>
            <a:xfrm>
              <a:off x="6872465" y="2557075"/>
              <a:ext cx="2941200" cy="1795937"/>
            </a:xfrm>
            <a:prstGeom prst="roundRect">
              <a:avLst>
                <a:gd name="adj" fmla="val 5230"/>
              </a:avLst>
            </a:prstGeom>
            <a:noFill/>
            <a:ln w="38100">
              <a:solidFill>
                <a:srgbClr val="009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Inhaltsplatzhalter 4">
              <a:extLst>
                <a:ext uri="{FF2B5EF4-FFF2-40B4-BE49-F238E27FC236}">
                  <a16:creationId xmlns:a16="http://schemas.microsoft.com/office/drawing/2014/main" id="{6032E2E9-4989-6E92-5256-0DF5D2E7E443}"/>
                </a:ext>
              </a:extLst>
            </p:cNvPr>
            <p:cNvSpPr txBox="1">
              <a:spLocks/>
            </p:cNvSpPr>
            <p:nvPr/>
          </p:nvSpPr>
          <p:spPr>
            <a:xfrm>
              <a:off x="7462794" y="4701641"/>
              <a:ext cx="2340000" cy="714619"/>
            </a:xfrm>
            <a:prstGeom prst="rect">
              <a:avLst/>
            </a:prstGeom>
          </p:spPr>
          <p:txBody>
            <a:bodyPr wrap="square" lIns="0" tIns="0" rIns="0" bIns="0" anchor="t">
              <a:spAutoFit/>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defTabSz="1217709" rtl="0" eaLnBrk="1" fontAlgn="auto" latinLnBrk="0" hangingPunct="1">
                <a:lnSpc>
                  <a:spcPct val="110000"/>
                </a:lnSpc>
                <a:spcBef>
                  <a:spcPts val="0"/>
                </a:spcBef>
                <a:buClrTx/>
                <a:buSzTx/>
                <a:buFont typeface="Wingdings" panose="05000000000000000000" pitchFamily="2" charset="2"/>
                <a:buNone/>
                <a:tabLst/>
                <a:defRPr/>
              </a:pPr>
              <a:r>
                <a:rPr kumimoji="0" lang="en-US" sz="1500" b="1" i="0" u="none" strike="noStrike" kern="1200" cap="none" spc="0" normalizeH="0" baseline="0" noProof="0">
                  <a:ln>
                    <a:noFill/>
                  </a:ln>
                  <a:effectLst/>
                  <a:uLnTx/>
                  <a:uFillTx/>
                  <a:ea typeface="+mn-ea"/>
                  <a:cs typeface="+mn-cs"/>
                </a:rPr>
                <a:t>Outcome 2</a:t>
              </a:r>
              <a:br>
                <a:rPr kumimoji="0" lang="en-US" sz="1500" i="0" u="none" strike="noStrike" kern="1200" cap="none" spc="0" normalizeH="0" baseline="0" noProof="0">
                  <a:ln>
                    <a:noFill/>
                  </a:ln>
                  <a:effectLst/>
                  <a:uLnTx/>
                  <a:uFillTx/>
                  <a:ea typeface="+mn-ea"/>
                  <a:cs typeface="+mn-cs"/>
                </a:rPr>
              </a:br>
              <a:r>
                <a:rPr lang="en-AU" sz="1400" kern="0">
                  <a:effectLst/>
                  <a:latin typeface="Calibri" panose="020F0502020204030204" pitchFamily="34" charset="0"/>
                  <a:ea typeface="+mn-ea"/>
                  <a:cs typeface="Calibri" panose="020F0502020204030204" pitchFamily="34" charset="0"/>
                </a:rPr>
                <a:t>A</a:t>
              </a:r>
              <a:r>
                <a:rPr lang="en-AU" sz="1400" kern="0">
                  <a:effectLst/>
                  <a:latin typeface="Calibri" panose="020F0502020204030204" pitchFamily="34" charset="0"/>
                  <a:ea typeface="Calibri" panose="020F0502020204030204" pitchFamily="34" charset="0"/>
                  <a:cs typeface="Calibri" panose="020F0502020204030204" pitchFamily="34" charset="0"/>
                </a:rPr>
                <a:t> well distributed workforce to service all Australian communities</a:t>
              </a:r>
              <a:endParaRPr kumimoji="0" lang="en-US" sz="1300" b="0" i="0" u="none" strike="noStrike" kern="1200" cap="none" spc="0" normalizeH="0" baseline="0" noProof="0">
                <a:ln>
                  <a:noFill/>
                </a:ln>
                <a:effectLst/>
                <a:uLnTx/>
                <a:uFillTx/>
                <a:ea typeface="+mn-ea"/>
                <a:cs typeface="+mn-cs"/>
              </a:endParaRPr>
            </a:p>
          </p:txBody>
        </p:sp>
        <p:grpSp>
          <p:nvGrpSpPr>
            <p:cNvPr id="6" name="Group 5">
              <a:extLst>
                <a:ext uri="{FF2B5EF4-FFF2-40B4-BE49-F238E27FC236}">
                  <a16:creationId xmlns:a16="http://schemas.microsoft.com/office/drawing/2014/main" id="{F381F36D-625A-6A60-2817-473BBBC93EBF}"/>
                </a:ext>
              </a:extLst>
            </p:cNvPr>
            <p:cNvGrpSpPr/>
            <p:nvPr/>
          </p:nvGrpSpPr>
          <p:grpSpPr>
            <a:xfrm>
              <a:off x="6384405" y="2969421"/>
              <a:ext cx="972000" cy="971245"/>
              <a:chOff x="6506340" y="3815027"/>
              <a:chExt cx="965375" cy="971245"/>
            </a:xfrm>
          </p:grpSpPr>
          <p:sp>
            <p:nvSpPr>
              <p:cNvPr id="23" name="Oval 22">
                <a:extLst>
                  <a:ext uri="{FF2B5EF4-FFF2-40B4-BE49-F238E27FC236}">
                    <a16:creationId xmlns:a16="http://schemas.microsoft.com/office/drawing/2014/main" id="{41F55C2F-40CD-F370-E1F0-08772EFE20A4}"/>
                  </a:ext>
                  <a:ext uri="{C183D7F6-B498-43B3-948B-1728B52AA6E4}">
                    <adec:decorative xmlns:adec="http://schemas.microsoft.com/office/drawing/2017/decorative" val="1"/>
                  </a:ext>
                </a:extLst>
              </p:cNvPr>
              <p:cNvSpPr/>
              <p:nvPr/>
            </p:nvSpPr>
            <p:spPr bwMode="auto">
              <a:xfrm>
                <a:off x="6506340" y="3815027"/>
                <a:ext cx="965375" cy="971245"/>
              </a:xfrm>
              <a:prstGeom prst="ellipse">
                <a:avLst/>
              </a:prstGeom>
              <a:solidFill>
                <a:schemeClr val="bg1"/>
              </a:solidFill>
              <a:ln w="38100">
                <a:solidFill>
                  <a:srgbClr val="0091D5"/>
                </a:solidFill>
                <a:round/>
                <a:headEnd/>
                <a:tailEnd/>
              </a:ln>
            </p:spPr>
            <p:txBody>
              <a:bodyPr vert="horz" wrap="square" lIns="121807" tIns="60904" rIns="121807" bIns="60904" numCol="1" rtlCol="0" anchor="t" anchorCtr="0" compatLnSpc="1">
                <a:prstTxWarp prst="textNoShape">
                  <a:avLst/>
                </a:prstTxWarp>
              </a:bodyP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6" name="Graphic 45">
                <a:extLst>
                  <a:ext uri="{FF2B5EF4-FFF2-40B4-BE49-F238E27FC236}">
                    <a16:creationId xmlns:a16="http://schemas.microsoft.com/office/drawing/2014/main" id="{BBE5E4CB-9EEE-811E-24EE-8F74FB55B0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48962" y="4077534"/>
                <a:ext cx="522603" cy="452923"/>
              </a:xfrm>
              <a:prstGeom prst="rect">
                <a:avLst/>
              </a:prstGeom>
            </p:spPr>
          </p:pic>
        </p:grpSp>
      </p:grpSp>
      <p:sp>
        <p:nvSpPr>
          <p:cNvPr id="16" name="Title 1">
            <a:extLst>
              <a:ext uri="{FF2B5EF4-FFF2-40B4-BE49-F238E27FC236}">
                <a16:creationId xmlns:a16="http://schemas.microsoft.com/office/drawing/2014/main" id="{16CB5563-8B96-62F0-80D0-E819B9017EBD}"/>
              </a:ext>
            </a:extLst>
          </p:cNvPr>
          <p:cNvSpPr>
            <a:spLocks noGrp="1"/>
          </p:cNvSpPr>
          <p:nvPr>
            <p:ph type="title"/>
          </p:nvPr>
        </p:nvSpPr>
        <p:spPr>
          <a:xfrm>
            <a:off x="15412" y="216920"/>
            <a:ext cx="12176588" cy="1182722"/>
          </a:xfrm>
        </p:spPr>
        <p:txBody>
          <a:bodyPr>
            <a:noAutofit/>
          </a:bodyPr>
          <a:lstStyle/>
          <a:p>
            <a:r>
              <a:rPr lang="en-AU" sz="2800">
                <a:solidFill>
                  <a:srgbClr val="000000"/>
                </a:solidFill>
                <a:latin typeface="Calibri" panose="020F0502020204030204" pitchFamily="34" charset="0"/>
                <a:cs typeface="Calibri" panose="020F0502020204030204" pitchFamily="34" charset="0"/>
              </a:rPr>
              <a:t>GP Workforce Planning and Prioritisation Organisations are responsible for developing annual Workforce Needs and Training Capacity Reports for the AGPT.</a:t>
            </a:r>
            <a:endParaRPr lang="en-AU" sz="280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83BD4272-1062-B152-B9AE-7937578F6E3B}"/>
              </a:ext>
            </a:extLst>
          </p:cNvPr>
          <p:cNvGrpSpPr/>
          <p:nvPr/>
        </p:nvGrpSpPr>
        <p:grpSpPr>
          <a:xfrm>
            <a:off x="9543713" y="1519636"/>
            <a:ext cx="2710675" cy="4779564"/>
            <a:chOff x="9859722" y="1871063"/>
            <a:chExt cx="2710675" cy="4336109"/>
          </a:xfrm>
        </p:grpSpPr>
        <p:sp>
          <p:nvSpPr>
            <p:cNvPr id="35" name="Arrow: Right 34">
              <a:extLst>
                <a:ext uri="{FF2B5EF4-FFF2-40B4-BE49-F238E27FC236}">
                  <a16:creationId xmlns:a16="http://schemas.microsoft.com/office/drawing/2014/main" id="{508B4380-AF2C-BF52-BC58-29CBAB026472}"/>
                </a:ext>
              </a:extLst>
            </p:cNvPr>
            <p:cNvSpPr/>
            <p:nvPr/>
          </p:nvSpPr>
          <p:spPr>
            <a:xfrm>
              <a:off x="9982200" y="2269060"/>
              <a:ext cx="1612900" cy="2508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ounded Rectangle 123">
              <a:extLst>
                <a:ext uri="{FF2B5EF4-FFF2-40B4-BE49-F238E27FC236}">
                  <a16:creationId xmlns:a16="http://schemas.microsoft.com/office/drawing/2014/main" id="{857E3651-C19D-4780-DD74-EE91E4873514}"/>
                </a:ext>
                <a:ext uri="{C183D7F6-B498-43B3-948B-1728B52AA6E4}">
                  <adec:decorative xmlns:adec="http://schemas.microsoft.com/office/drawing/2017/decorative" val="1"/>
                </a:ext>
              </a:extLst>
            </p:cNvPr>
            <p:cNvSpPr/>
            <p:nvPr/>
          </p:nvSpPr>
          <p:spPr>
            <a:xfrm>
              <a:off x="10256717" y="3118650"/>
              <a:ext cx="1612901" cy="3088522"/>
            </a:xfrm>
            <a:prstGeom prst="roundRect">
              <a:avLst>
                <a:gd name="adj" fmla="val 523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712" rtl="0" eaLnBrk="1" latinLnBrk="0" hangingPunct="1">
                <a:defRPr sz="2399" kern="1200">
                  <a:solidFill>
                    <a:schemeClr val="tx1"/>
                  </a:solidFill>
                  <a:latin typeface="+mn-lt"/>
                  <a:ea typeface="+mn-ea"/>
                  <a:cs typeface="+mn-cs"/>
                </a:defRPr>
              </a:lvl1pPr>
              <a:lvl2pPr marL="609356" algn="l" defTabSz="1218712" rtl="0" eaLnBrk="1" latinLnBrk="0" hangingPunct="1">
                <a:defRPr sz="2399" kern="1200">
                  <a:solidFill>
                    <a:schemeClr val="tx1"/>
                  </a:solidFill>
                  <a:latin typeface="+mn-lt"/>
                  <a:ea typeface="+mn-ea"/>
                  <a:cs typeface="+mn-cs"/>
                </a:defRPr>
              </a:lvl2pPr>
              <a:lvl3pPr marL="1218712" algn="l" defTabSz="1218712" rtl="0" eaLnBrk="1" latinLnBrk="0" hangingPunct="1">
                <a:defRPr sz="2399" kern="1200">
                  <a:solidFill>
                    <a:schemeClr val="tx1"/>
                  </a:solidFill>
                  <a:latin typeface="+mn-lt"/>
                  <a:ea typeface="+mn-ea"/>
                  <a:cs typeface="+mn-cs"/>
                </a:defRPr>
              </a:lvl3pPr>
              <a:lvl4pPr marL="1828068" algn="l" defTabSz="1218712" rtl="0" eaLnBrk="1" latinLnBrk="0" hangingPunct="1">
                <a:defRPr sz="2399" kern="1200">
                  <a:solidFill>
                    <a:schemeClr val="tx1"/>
                  </a:solidFill>
                  <a:latin typeface="+mn-lt"/>
                  <a:ea typeface="+mn-ea"/>
                  <a:cs typeface="+mn-cs"/>
                </a:defRPr>
              </a:lvl4pPr>
              <a:lvl5pPr marL="2437425" algn="l" defTabSz="1218712" rtl="0" eaLnBrk="1" latinLnBrk="0" hangingPunct="1">
                <a:defRPr sz="2399" kern="1200">
                  <a:solidFill>
                    <a:schemeClr val="tx1"/>
                  </a:solidFill>
                  <a:latin typeface="+mn-lt"/>
                  <a:ea typeface="+mn-ea"/>
                  <a:cs typeface="+mn-cs"/>
                </a:defRPr>
              </a:lvl5pPr>
              <a:lvl6pPr marL="3046781" algn="l" defTabSz="1218712" rtl="0" eaLnBrk="1" latinLnBrk="0" hangingPunct="1">
                <a:defRPr sz="2399" kern="1200">
                  <a:solidFill>
                    <a:schemeClr val="tx1"/>
                  </a:solidFill>
                  <a:latin typeface="+mn-lt"/>
                  <a:ea typeface="+mn-ea"/>
                  <a:cs typeface="+mn-cs"/>
                </a:defRPr>
              </a:lvl6pPr>
              <a:lvl7pPr marL="3656137" algn="l" defTabSz="1218712" rtl="0" eaLnBrk="1" latinLnBrk="0" hangingPunct="1">
                <a:defRPr sz="2399" kern="1200">
                  <a:solidFill>
                    <a:schemeClr val="tx1"/>
                  </a:solidFill>
                  <a:latin typeface="+mn-lt"/>
                  <a:ea typeface="+mn-ea"/>
                  <a:cs typeface="+mn-cs"/>
                </a:defRPr>
              </a:lvl7pPr>
              <a:lvl8pPr marL="4265493" algn="l" defTabSz="1218712" rtl="0" eaLnBrk="1" latinLnBrk="0" hangingPunct="1">
                <a:defRPr sz="2399" kern="1200">
                  <a:solidFill>
                    <a:schemeClr val="tx1"/>
                  </a:solidFill>
                  <a:latin typeface="+mn-lt"/>
                  <a:ea typeface="+mn-ea"/>
                  <a:cs typeface="+mn-cs"/>
                </a:defRPr>
              </a:lvl8pPr>
              <a:lvl9pPr marL="4874849" algn="l" defTabSz="1218712" rtl="0" eaLnBrk="1" latinLnBrk="0" hangingPunct="1">
                <a:defRPr sz="2399" kern="1200">
                  <a:solidFill>
                    <a:schemeClr val="tx1"/>
                  </a:solidFill>
                  <a:latin typeface="+mn-lt"/>
                  <a:ea typeface="+mn-ea"/>
                  <a:cs typeface="+mn-cs"/>
                </a:defRPr>
              </a:lvl9pPr>
            </a:lstStyle>
            <a:p>
              <a:pPr marL="0" marR="0" lvl="0" indent="0" algn="ctr" defTabSz="1218072"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effectLst/>
                <a:uLnTx/>
                <a:uFillTx/>
                <a:latin typeface="Calibri" panose="020F0502020204030204"/>
                <a:ea typeface="+mn-ea"/>
                <a:cs typeface="+mn-cs"/>
              </a:endParaRPr>
            </a:p>
            <a:p>
              <a:pPr marL="0" marR="0" lvl="0" indent="0" algn="ctr" defTabSz="1218072" rtl="0" eaLnBrk="1" fontAlgn="auto" latinLnBrk="0" hangingPunct="1">
                <a:lnSpc>
                  <a:spcPct val="100000"/>
                </a:lnSpc>
                <a:spcBef>
                  <a:spcPts val="0"/>
                </a:spcBef>
                <a:spcAft>
                  <a:spcPts val="0"/>
                </a:spcAft>
                <a:buClrTx/>
                <a:buSzTx/>
                <a:buFontTx/>
                <a:buNone/>
                <a:tabLst/>
                <a:defRPr/>
              </a:pPr>
              <a:r>
                <a:rPr kumimoji="0" lang="en-US" sz="2398" b="0" i="0" u="none" strike="noStrike" kern="1200" cap="none" spc="0" normalizeH="0" baseline="0" noProof="0">
                  <a:ln>
                    <a:noFill/>
                  </a:ln>
                  <a:effectLst/>
                  <a:uLnTx/>
                  <a:uFillTx/>
                  <a:latin typeface="Calibri" panose="020F0502020204030204"/>
                  <a:ea typeface="+mn-ea"/>
                  <a:cs typeface="+mn-cs"/>
                </a:rPr>
                <a:t>Nationally consistent approach to inform a data driven KPI for AGPT program</a:t>
              </a:r>
            </a:p>
          </p:txBody>
        </p:sp>
        <p:sp>
          <p:nvSpPr>
            <p:cNvPr id="37" name="Explosion: 14 Points 36">
              <a:extLst>
                <a:ext uri="{FF2B5EF4-FFF2-40B4-BE49-F238E27FC236}">
                  <a16:creationId xmlns:a16="http://schemas.microsoft.com/office/drawing/2014/main" id="{94BD821D-21FA-1087-5735-4B49D3FD1FDF}"/>
                </a:ext>
              </a:extLst>
            </p:cNvPr>
            <p:cNvSpPr/>
            <p:nvPr/>
          </p:nvSpPr>
          <p:spPr>
            <a:xfrm rot="1742222">
              <a:off x="10619802" y="2662296"/>
              <a:ext cx="1950595" cy="971245"/>
            </a:xfrm>
            <a:prstGeom prst="irregularSeal2">
              <a:avLst/>
            </a:prstGeom>
            <a:solidFill>
              <a:srgbClr val="FF3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2025 focus</a:t>
              </a:r>
            </a:p>
          </p:txBody>
        </p:sp>
        <p:sp>
          <p:nvSpPr>
            <p:cNvPr id="38" name="TextBox 37">
              <a:extLst>
                <a:ext uri="{FF2B5EF4-FFF2-40B4-BE49-F238E27FC236}">
                  <a16:creationId xmlns:a16="http://schemas.microsoft.com/office/drawing/2014/main" id="{8FC25AA2-BF18-AF4C-6070-DED00AA6A516}"/>
                </a:ext>
              </a:extLst>
            </p:cNvPr>
            <p:cNvSpPr txBox="1"/>
            <p:nvPr/>
          </p:nvSpPr>
          <p:spPr>
            <a:xfrm>
              <a:off x="9859722" y="1871063"/>
              <a:ext cx="2406890" cy="369332"/>
            </a:xfrm>
            <a:prstGeom prst="rect">
              <a:avLst/>
            </a:prstGeom>
            <a:noFill/>
          </p:spPr>
          <p:txBody>
            <a:bodyPr wrap="square" rtlCol="0">
              <a:spAutoFit/>
            </a:bodyPr>
            <a:lstStyle/>
            <a:p>
              <a:r>
                <a:rPr lang="en-AU" i="1">
                  <a:latin typeface="Calibri" panose="020F0502020204030204" pitchFamily="34" charset="0"/>
                  <a:cs typeface="Calibri" panose="020F0502020204030204" pitchFamily="34" charset="0"/>
                </a:rPr>
                <a:t>Looking ahead…</a:t>
              </a:r>
            </a:p>
          </p:txBody>
        </p:sp>
      </p:grpSp>
    </p:spTree>
    <p:extLst>
      <p:ext uri="{BB962C8B-B14F-4D97-AF65-F5344CB8AC3E}">
        <p14:creationId xmlns:p14="http://schemas.microsoft.com/office/powerpoint/2010/main" val="104076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31523"/>
          </a:schemeClr>
        </a:solidFill>
        <a:effectLst/>
      </p:bgPr>
    </p:bg>
    <p:spTree>
      <p:nvGrpSpPr>
        <p:cNvPr id="1" name="">
          <a:extLst>
            <a:ext uri="{FF2B5EF4-FFF2-40B4-BE49-F238E27FC236}">
              <a16:creationId xmlns:a16="http://schemas.microsoft.com/office/drawing/2014/main" id="{9D84DFAD-79D1-596C-4155-F2E6ED3C5ED5}"/>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3476548-A258-60DB-3CD7-C2736A7E4BD2}"/>
              </a:ext>
            </a:extLst>
          </p:cNvPr>
          <p:cNvSpPr txBox="1"/>
          <p:nvPr/>
        </p:nvSpPr>
        <p:spPr>
          <a:xfrm>
            <a:off x="727364" y="942654"/>
            <a:ext cx="9369218" cy="769441"/>
          </a:xfrm>
          <a:prstGeom prst="rect">
            <a:avLst/>
          </a:prstGeom>
          <a:noFill/>
        </p:spPr>
        <p:txBody>
          <a:bodyPr wrap="square" rtlCol="0">
            <a:spAutoFit/>
          </a:bodyPr>
          <a:lstStyle/>
          <a:p>
            <a:r>
              <a:rPr lang="en-US" sz="4400" b="1">
                <a:solidFill>
                  <a:srgbClr val="00727E"/>
                </a:solidFill>
                <a:cs typeface="Calibri" panose="020F0502020204030204" pitchFamily="34" charset="0"/>
              </a:rPr>
              <a:t>Key facts: Victoria AGPT</a:t>
            </a:r>
          </a:p>
        </p:txBody>
      </p:sp>
      <p:grpSp>
        <p:nvGrpSpPr>
          <p:cNvPr id="12" name="Group 11">
            <a:extLst>
              <a:ext uri="{FF2B5EF4-FFF2-40B4-BE49-F238E27FC236}">
                <a16:creationId xmlns:a16="http://schemas.microsoft.com/office/drawing/2014/main" id="{6E46C0B7-1C00-EFE7-922C-C3CAD1190573}"/>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2454DDFF-45F2-C88E-81A5-C7ACAB866C10}"/>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7F93589-C618-B02F-ACD1-C23CCE53D734}"/>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958E2286-7E15-30D1-CB26-426C0E014F99}"/>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490C065F-E04D-3EDD-E428-EB4734A49CE7}"/>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1029CA23-4FC8-8B4F-1064-1AE9156F640D}"/>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5E4BCEFD-14F0-61EC-4859-29FDCE5295AD}"/>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3CBE8A4C-2730-6F1F-56F4-D32056FA24E5}"/>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DDF9FB71-F8FD-844F-B239-54B4A088FBA7}"/>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3" name="Chart 12">
            <a:extLst>
              <a:ext uri="{FF2B5EF4-FFF2-40B4-BE49-F238E27FC236}">
                <a16:creationId xmlns:a16="http://schemas.microsoft.com/office/drawing/2014/main" id="{65736E01-B8AC-2A1C-7E4A-EA25527175D4}"/>
              </a:ext>
            </a:extLst>
          </p:cNvPr>
          <p:cNvGraphicFramePr>
            <a:graphicFrameLocks/>
          </p:cNvGraphicFramePr>
          <p:nvPr>
            <p:extLst>
              <p:ext uri="{D42A27DB-BD31-4B8C-83A1-F6EECF244321}">
                <p14:modId xmlns:p14="http://schemas.microsoft.com/office/powerpoint/2010/main" val="1882727678"/>
              </p:ext>
            </p:extLst>
          </p:nvPr>
        </p:nvGraphicFramePr>
        <p:xfrm>
          <a:off x="835734" y="2422988"/>
          <a:ext cx="4967827" cy="30000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Table 15">
            <a:extLst>
              <a:ext uri="{FF2B5EF4-FFF2-40B4-BE49-F238E27FC236}">
                <a16:creationId xmlns:a16="http://schemas.microsoft.com/office/drawing/2014/main" id="{BEF8CE1C-98E1-CE89-76A3-2631433F0F40}"/>
              </a:ext>
            </a:extLst>
          </p:cNvPr>
          <p:cNvGraphicFramePr>
            <a:graphicFrameLocks noGrp="1"/>
          </p:cNvGraphicFramePr>
          <p:nvPr>
            <p:extLst>
              <p:ext uri="{D42A27DB-BD31-4B8C-83A1-F6EECF244321}">
                <p14:modId xmlns:p14="http://schemas.microsoft.com/office/powerpoint/2010/main" val="641600845"/>
              </p:ext>
            </p:extLst>
          </p:nvPr>
        </p:nvGraphicFramePr>
        <p:xfrm>
          <a:off x="6307876" y="3267523"/>
          <a:ext cx="5207000" cy="1294130"/>
        </p:xfrm>
        <a:graphic>
          <a:graphicData uri="http://schemas.openxmlformats.org/drawingml/2006/table">
            <a:tbl>
              <a:tblPr>
                <a:tableStyleId>{5C22544A-7EE6-4342-B048-85BDC9FD1C3A}</a:tableStyleId>
              </a:tblPr>
              <a:tblGrid>
                <a:gridCol w="1041400">
                  <a:extLst>
                    <a:ext uri="{9D8B030D-6E8A-4147-A177-3AD203B41FA5}">
                      <a16:colId xmlns:a16="http://schemas.microsoft.com/office/drawing/2014/main" val="540853208"/>
                    </a:ext>
                  </a:extLst>
                </a:gridCol>
                <a:gridCol w="1041400">
                  <a:extLst>
                    <a:ext uri="{9D8B030D-6E8A-4147-A177-3AD203B41FA5}">
                      <a16:colId xmlns:a16="http://schemas.microsoft.com/office/drawing/2014/main" val="4059425328"/>
                    </a:ext>
                  </a:extLst>
                </a:gridCol>
                <a:gridCol w="1041400">
                  <a:extLst>
                    <a:ext uri="{9D8B030D-6E8A-4147-A177-3AD203B41FA5}">
                      <a16:colId xmlns:a16="http://schemas.microsoft.com/office/drawing/2014/main" val="112701932"/>
                    </a:ext>
                  </a:extLst>
                </a:gridCol>
                <a:gridCol w="1041400">
                  <a:extLst>
                    <a:ext uri="{9D8B030D-6E8A-4147-A177-3AD203B41FA5}">
                      <a16:colId xmlns:a16="http://schemas.microsoft.com/office/drawing/2014/main" val="131708743"/>
                    </a:ext>
                  </a:extLst>
                </a:gridCol>
                <a:gridCol w="1041400">
                  <a:extLst>
                    <a:ext uri="{9D8B030D-6E8A-4147-A177-3AD203B41FA5}">
                      <a16:colId xmlns:a16="http://schemas.microsoft.com/office/drawing/2014/main" val="782968712"/>
                    </a:ext>
                  </a:extLst>
                </a:gridCol>
              </a:tblGrid>
              <a:tr h="533400">
                <a:tc>
                  <a:txBody>
                    <a:bodyPr/>
                    <a:lstStyle/>
                    <a:p>
                      <a:pPr algn="l" fontAlgn="b"/>
                      <a:r>
                        <a:rPr lang="en-AU" sz="1600" b="0" i="0" u="none" strike="noStrike">
                          <a:solidFill>
                            <a:srgbClr val="000000"/>
                          </a:solidFill>
                          <a:effectLst/>
                          <a:latin typeface="Calibri" panose="020F0502020204030204" pitchFamily="34" charset="0"/>
                        </a:rPr>
                        <a:t>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AU" sz="1600" b="1" i="0" u="none" strike="noStrike">
                          <a:solidFill>
                            <a:srgbClr val="000000"/>
                          </a:solidFill>
                          <a:effectLst/>
                          <a:latin typeface="Calibri" panose="020F0502020204030204" pitchFamily="34" charset="0"/>
                        </a:rPr>
                        <a:t>2025 (estimated)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AU" sz="1600" b="1" i="0" u="none" strike="noStrike">
                          <a:solidFill>
                            <a:srgbClr val="000000"/>
                          </a:solidFill>
                          <a:effectLst/>
                          <a:latin typeface="Calibri" panose="020F0502020204030204" pitchFamily="34" charset="0"/>
                        </a:rPr>
                        <a:t>2024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AU" sz="1600" b="1" i="0" u="none" strike="noStrike">
                          <a:solidFill>
                            <a:srgbClr val="000000"/>
                          </a:solidFill>
                          <a:effectLst/>
                          <a:latin typeface="Calibri" panose="020F0502020204030204" pitchFamily="34" charset="0"/>
                        </a:rPr>
                        <a:t>2023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AU" sz="1600" b="1" i="0" u="none" strike="noStrike">
                          <a:solidFill>
                            <a:srgbClr val="000000"/>
                          </a:solidFill>
                          <a:effectLst/>
                          <a:latin typeface="Calibri" panose="020F0502020204030204" pitchFamily="34" charset="0"/>
                        </a:rPr>
                        <a:t>2022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4859311"/>
                  </a:ext>
                </a:extLst>
              </a:tr>
              <a:tr h="266700">
                <a:tc>
                  <a:txBody>
                    <a:bodyPr/>
                    <a:lstStyle/>
                    <a:p>
                      <a:pPr algn="l" fontAlgn="b"/>
                      <a:r>
                        <a:rPr lang="en-AU" sz="1600" b="1" i="0" u="none" strike="noStrike">
                          <a:solidFill>
                            <a:srgbClr val="000000"/>
                          </a:solidFill>
                          <a:effectLst/>
                          <a:latin typeface="Calibri" panose="020F0502020204030204" pitchFamily="34" charset="0"/>
                        </a:rPr>
                        <a:t>Intake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AU" sz="1600" b="0" i="0" u="none" strike="noStrike">
                          <a:solidFill>
                            <a:srgbClr val="000000"/>
                          </a:solidFill>
                          <a:effectLst/>
                          <a:latin typeface="Calibri" panose="020F0502020204030204" pitchFamily="34" charset="0"/>
                        </a:rPr>
                        <a:t>398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AU" sz="1600" b="0" i="0" u="none" strike="noStrike">
                          <a:solidFill>
                            <a:srgbClr val="000000"/>
                          </a:solidFill>
                          <a:effectLst/>
                          <a:latin typeface="Calibri" panose="020F0502020204030204" pitchFamily="34" charset="0"/>
                        </a:rPr>
                        <a:t>323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AU" sz="1600" b="0" i="0" u="none" strike="noStrike">
                          <a:solidFill>
                            <a:srgbClr val="000000"/>
                          </a:solidFill>
                          <a:effectLst/>
                          <a:latin typeface="Calibri" panose="020F0502020204030204" pitchFamily="34" charset="0"/>
                        </a:rPr>
                        <a:t>254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AU" sz="1600" b="0" i="0" u="none" strike="noStrike">
                          <a:solidFill>
                            <a:srgbClr val="000000"/>
                          </a:solidFill>
                          <a:effectLst/>
                          <a:latin typeface="Calibri" panose="020F0502020204030204" pitchFamily="34" charset="0"/>
                        </a:rPr>
                        <a:t>293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0344502"/>
                  </a:ext>
                </a:extLst>
              </a:tr>
              <a:tr h="482600">
                <a:tc>
                  <a:txBody>
                    <a:bodyPr/>
                    <a:lstStyle/>
                    <a:p>
                      <a:pPr algn="l" fontAlgn="b"/>
                      <a:r>
                        <a:rPr lang="en-AU" sz="1600" b="1" i="0" u="none" strike="noStrike">
                          <a:solidFill>
                            <a:srgbClr val="000000"/>
                          </a:solidFill>
                          <a:effectLst/>
                          <a:latin typeface="Calibri" panose="020F0502020204030204" pitchFamily="34" charset="0"/>
                        </a:rPr>
                        <a:t>% of places filled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AU" sz="1600" b="0" i="0" u="none" strike="noStrike">
                          <a:solidFill>
                            <a:srgbClr val="000000"/>
                          </a:solidFill>
                          <a:effectLst/>
                          <a:latin typeface="Calibri" panose="020F0502020204030204" pitchFamily="34" charset="0"/>
                        </a:rPr>
                        <a:t>133%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AU" sz="1600" b="0" i="0" u="none" strike="noStrike">
                          <a:solidFill>
                            <a:srgbClr val="000000"/>
                          </a:solidFill>
                          <a:effectLst/>
                          <a:latin typeface="Calibri" panose="020F0502020204030204" pitchFamily="34" charset="0"/>
                        </a:rPr>
                        <a:t>111%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AU" sz="1600" b="0" i="0" u="none" strike="noStrike">
                          <a:solidFill>
                            <a:srgbClr val="000000"/>
                          </a:solidFill>
                          <a:effectLst/>
                          <a:latin typeface="Calibri" panose="020F0502020204030204" pitchFamily="34" charset="0"/>
                        </a:rPr>
                        <a:t>88%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AU" sz="1600" b="0" i="0" u="none" strike="noStrike">
                          <a:solidFill>
                            <a:srgbClr val="000000"/>
                          </a:solidFill>
                          <a:effectLst/>
                          <a:latin typeface="Calibri" panose="020F0502020204030204" pitchFamily="34" charset="0"/>
                        </a:rPr>
                        <a:t>92%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3508340"/>
                  </a:ext>
                </a:extLst>
              </a:tr>
            </a:tbl>
          </a:graphicData>
        </a:graphic>
      </p:graphicFrame>
      <p:pic>
        <p:nvPicPr>
          <p:cNvPr id="19" name="Picture 18">
            <a:extLst>
              <a:ext uri="{FF2B5EF4-FFF2-40B4-BE49-F238E27FC236}">
                <a16:creationId xmlns:a16="http://schemas.microsoft.com/office/drawing/2014/main" id="{5454B85B-B914-11FA-A277-6F8DE3755668}"/>
              </a:ext>
            </a:extLst>
          </p:cNvPr>
          <p:cNvPicPr>
            <a:picLocks noChangeAspect="1"/>
          </p:cNvPicPr>
          <p:nvPr/>
        </p:nvPicPr>
        <p:blipFill>
          <a:blip r:embed="rId5"/>
          <a:stretch>
            <a:fillRect/>
          </a:stretch>
        </p:blipFill>
        <p:spPr>
          <a:xfrm>
            <a:off x="589265" y="5915346"/>
            <a:ext cx="2391109" cy="476316"/>
          </a:xfrm>
          <a:prstGeom prst="rect">
            <a:avLst/>
          </a:prstGeom>
        </p:spPr>
      </p:pic>
    </p:spTree>
    <p:extLst>
      <p:ext uri="{BB962C8B-B14F-4D97-AF65-F5344CB8AC3E}">
        <p14:creationId xmlns:p14="http://schemas.microsoft.com/office/powerpoint/2010/main" val="386797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1523"/>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CF4B8E8-3B13-07BD-C3E6-1D002DEAC4C3}"/>
              </a:ext>
            </a:extLst>
          </p:cNvPr>
          <p:cNvSpPr txBox="1"/>
          <p:nvPr/>
        </p:nvSpPr>
        <p:spPr>
          <a:xfrm>
            <a:off x="949562" y="1429975"/>
            <a:ext cx="9369218" cy="806439"/>
          </a:xfrm>
          <a:prstGeom prst="rect">
            <a:avLst/>
          </a:prstGeom>
          <a:noFill/>
        </p:spPr>
        <p:txBody>
          <a:bodyPr wrap="square" rtlCol="0">
            <a:spAutoFit/>
          </a:bodyPr>
          <a:lstStyle/>
          <a:p>
            <a:pPr>
              <a:lnSpc>
                <a:spcPts val="5800"/>
              </a:lnSpc>
            </a:pPr>
            <a:r>
              <a:rPr lang="en-US" sz="4400" b="1">
                <a:solidFill>
                  <a:schemeClr val="accent1"/>
                </a:solidFill>
                <a:latin typeface="Aptos" panose="020B0004020202020204" pitchFamily="34" charset="0"/>
              </a:rPr>
              <a:t>Victoria priority map - placeholder</a:t>
            </a:r>
          </a:p>
        </p:txBody>
      </p:sp>
      <p:grpSp>
        <p:nvGrpSpPr>
          <p:cNvPr id="12" name="Group 11">
            <a:extLst>
              <a:ext uri="{FF2B5EF4-FFF2-40B4-BE49-F238E27FC236}">
                <a16:creationId xmlns:a16="http://schemas.microsoft.com/office/drawing/2014/main" id="{22062D72-F70F-7E83-D5E4-C38B78CFC1D1}"/>
              </a:ext>
            </a:extLst>
          </p:cNvPr>
          <p:cNvGrpSpPr/>
          <p:nvPr/>
        </p:nvGrpSpPr>
        <p:grpSpPr>
          <a:xfrm>
            <a:off x="-20782" y="209115"/>
            <a:ext cx="12212783" cy="278145"/>
            <a:chOff x="-20782" y="209115"/>
            <a:chExt cx="12212783" cy="278145"/>
          </a:xfrm>
        </p:grpSpPr>
        <p:sp>
          <p:nvSpPr>
            <p:cNvPr id="10" name="Rectangle 9">
              <a:extLst>
                <a:ext uri="{FF2B5EF4-FFF2-40B4-BE49-F238E27FC236}">
                  <a16:creationId xmlns:a16="http://schemas.microsoft.com/office/drawing/2014/main" id="{73A16671-B1C2-F5FD-A34B-BB1C678140A9}"/>
                </a:ext>
              </a:extLst>
            </p:cNvPr>
            <p:cNvSpPr/>
            <p:nvPr/>
          </p:nvSpPr>
          <p:spPr>
            <a:xfrm>
              <a:off x="2202874" y="209115"/>
              <a:ext cx="9989127" cy="2781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E250890-E75B-47F2-A678-A4B583A2C489}"/>
                </a:ext>
              </a:extLst>
            </p:cNvPr>
            <p:cNvPicPr>
              <a:picLocks noChangeAspect="1"/>
            </p:cNvPicPr>
            <p:nvPr/>
          </p:nvPicPr>
          <p:blipFill>
            <a:blip r:embed="rId3"/>
            <a:stretch>
              <a:fillRect/>
            </a:stretch>
          </p:blipFill>
          <p:spPr>
            <a:xfrm>
              <a:off x="9029700" y="258187"/>
              <a:ext cx="2691246" cy="167828"/>
            </a:xfrm>
            <a:prstGeom prst="rect">
              <a:avLst/>
            </a:prstGeom>
          </p:spPr>
        </p:pic>
        <p:sp>
          <p:nvSpPr>
            <p:cNvPr id="5" name="Rectangle 4">
              <a:extLst>
                <a:ext uri="{FF2B5EF4-FFF2-40B4-BE49-F238E27FC236}">
                  <a16:creationId xmlns:a16="http://schemas.microsoft.com/office/drawing/2014/main" id="{43A56075-89CE-5917-9126-3609C02C0260}"/>
                </a:ext>
              </a:extLst>
            </p:cNvPr>
            <p:cNvSpPr/>
            <p:nvPr/>
          </p:nvSpPr>
          <p:spPr>
            <a:xfrm>
              <a:off x="-20782" y="209115"/>
              <a:ext cx="748146" cy="2781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85FC3C86-96D9-14E4-F308-B8D0CD6C8333}"/>
                </a:ext>
              </a:extLst>
            </p:cNvPr>
            <p:cNvSpPr/>
            <p:nvPr/>
          </p:nvSpPr>
          <p:spPr>
            <a:xfrm>
              <a:off x="259772" y="209115"/>
              <a:ext cx="748146" cy="2781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B817B04-A576-DDFD-9CA8-280B0EADD4E7}"/>
                </a:ext>
              </a:extLst>
            </p:cNvPr>
            <p:cNvSpPr/>
            <p:nvPr/>
          </p:nvSpPr>
          <p:spPr>
            <a:xfrm>
              <a:off x="477982" y="209115"/>
              <a:ext cx="748146" cy="27814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D739E7CD-1A2A-EF07-CABC-2EDA2BF0AD2D}"/>
                </a:ext>
              </a:extLst>
            </p:cNvPr>
            <p:cNvSpPr/>
            <p:nvPr/>
          </p:nvSpPr>
          <p:spPr>
            <a:xfrm>
              <a:off x="904010" y="209115"/>
              <a:ext cx="748146" cy="2781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2CCB487C-0DDB-E579-A785-321865984570}"/>
                </a:ext>
              </a:extLst>
            </p:cNvPr>
            <p:cNvSpPr/>
            <p:nvPr/>
          </p:nvSpPr>
          <p:spPr>
            <a:xfrm>
              <a:off x="1143001" y="209115"/>
              <a:ext cx="748146" cy="27814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D3EBC5D3-8C35-C736-F8EC-A4430F15A30A}"/>
                </a:ext>
              </a:extLst>
            </p:cNvPr>
            <p:cNvSpPr/>
            <p:nvPr/>
          </p:nvSpPr>
          <p:spPr>
            <a:xfrm>
              <a:off x="1454728" y="209115"/>
              <a:ext cx="748146" cy="2781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a:extLst>
              <a:ext uri="{FF2B5EF4-FFF2-40B4-BE49-F238E27FC236}">
                <a16:creationId xmlns:a16="http://schemas.microsoft.com/office/drawing/2014/main" id="{19AAF66C-03A9-343A-B6F1-785851232D17}"/>
              </a:ext>
            </a:extLst>
          </p:cNvPr>
          <p:cNvPicPr>
            <a:picLocks noChangeAspect="1"/>
          </p:cNvPicPr>
          <p:nvPr/>
        </p:nvPicPr>
        <p:blipFill>
          <a:blip r:embed="rId4"/>
          <a:stretch>
            <a:fillRect/>
          </a:stretch>
        </p:blipFill>
        <p:spPr>
          <a:xfrm>
            <a:off x="3602181" y="2444217"/>
            <a:ext cx="6109043" cy="4413783"/>
          </a:xfrm>
          <a:prstGeom prst="rect">
            <a:avLst/>
          </a:prstGeom>
          <a:noFill/>
        </p:spPr>
      </p:pic>
    </p:spTree>
    <p:extLst>
      <p:ext uri="{BB962C8B-B14F-4D97-AF65-F5344CB8AC3E}">
        <p14:creationId xmlns:p14="http://schemas.microsoft.com/office/powerpoint/2010/main" val="2448487831"/>
      </p:ext>
    </p:extLst>
  </p:cSld>
  <p:clrMapOvr>
    <a:masterClrMapping/>
  </p:clrMapOvr>
</p:sld>
</file>

<file path=ppt/theme/theme1.xml><?xml version="1.0" encoding="utf-8"?>
<a:theme xmlns:a="http://schemas.openxmlformats.org/drawingml/2006/main" name="Office Theme">
  <a:themeElements>
    <a:clrScheme name="Custom 2">
      <a:dk1>
        <a:srgbClr val="003967"/>
      </a:dk1>
      <a:lt1>
        <a:srgbClr val="FFFFFF"/>
      </a:lt1>
      <a:dk2>
        <a:srgbClr val="3794BD"/>
      </a:dk2>
      <a:lt2>
        <a:srgbClr val="E8E8E8"/>
      </a:lt2>
      <a:accent1>
        <a:srgbClr val="003A68"/>
      </a:accent1>
      <a:accent2>
        <a:srgbClr val="2F70AE"/>
      </a:accent2>
      <a:accent3>
        <a:srgbClr val="799CCA"/>
      </a:accent3>
      <a:accent4>
        <a:srgbClr val="3894BE"/>
      </a:accent4>
      <a:accent5>
        <a:srgbClr val="50B9D7"/>
      </a:accent5>
      <a:accent6>
        <a:srgbClr val="7FC3E6"/>
      </a:accent6>
      <a:hlink>
        <a:srgbClr val="003A68"/>
      </a:hlink>
      <a:folHlink>
        <a:srgbClr val="4DA1D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31FC5583A4A544ABBC44D3498E9777" ma:contentTypeVersion="22" ma:contentTypeDescription="Create a new document." ma:contentTypeScope="" ma:versionID="394e3e00e44032358131b4b4fd72eeea">
  <xsd:schema xmlns:xsd="http://www.w3.org/2001/XMLSchema" xmlns:xs="http://www.w3.org/2001/XMLSchema" xmlns:p="http://schemas.microsoft.com/office/2006/metadata/properties" xmlns:ns2="e9026d46-754f-46e4-b861-c28e64b419be" xmlns:ns3="0eaaa5ab-8517-4f66-9d76-5e9ee3da159a" targetNamespace="http://schemas.microsoft.com/office/2006/metadata/properties" ma:root="true" ma:fieldsID="f027701d66c5f3cff099353d744dea44" ns2:_="" ns3:_="">
    <xsd:import namespace="e9026d46-754f-46e4-b861-c28e64b419be"/>
    <xsd:import namespace="0eaaa5ab-8517-4f66-9d76-5e9ee3da159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Overto_x002e__x002e__x002e_"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026d46-754f-46e4-b861-c28e64b419b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efa239d-46cf-4b12-b8e0-5bbcecbb5bf4}" ma:internalName="TaxCatchAll" ma:showField="CatchAllData" ma:web="e9026d46-754f-46e4-b861-c28e64b419b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aaa5ab-8517-4f66-9d76-5e9ee3da159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ce874f7-c66a-4130-a5dd-942e1facea18" ma:termSetId="09814cd3-568e-fe90-9814-8d621ff8fb84" ma:anchorId="fba54fb3-c3e1-fe81-a776-ca4b69148c4d" ma:open="true" ma:isKeyword="false">
      <xsd:complexType>
        <xsd:sequence>
          <xsd:element ref="pc:Terms" minOccurs="0" maxOccurs="1"/>
        </xsd:sequence>
      </xsd:complexType>
    </xsd:element>
    <xsd:element name="Overto_x002e__x002e__x002e_" ma:index="24" nillable="true" ma:displayName="Over to ..." ma:format="Dropdown" ma:list="UserInfo" ma:SharePointGroup="0" ma:internalName="Overto_x002e__x002e__x002e_">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9026d46-754f-46e4-b861-c28e64b419be" xsi:nil="true"/>
    <Overto_x002e__x002e__x002e_ xmlns="0eaaa5ab-8517-4f66-9d76-5e9ee3da159a">
      <UserInfo>
        <DisplayName/>
        <AccountId xsi:nil="true"/>
        <AccountType/>
      </UserInfo>
    </Overto_x002e__x002e__x002e_>
    <lcf76f155ced4ddcb4097134ff3c332f xmlns="0eaaa5ab-8517-4f66-9d76-5e9ee3da159a">
      <Terms xmlns="http://schemas.microsoft.com/office/infopath/2007/PartnerControls"/>
    </lcf76f155ced4ddcb4097134ff3c332f>
  </documentManagement>
</p:properties>
</file>

<file path=customXml/item4.xml><?xml version="1.0" encoding="utf-8"?>
<?mso-contentType ?>
<SharedContentType xmlns="Microsoft.SharePoint.Taxonomy.ContentTypeSync" SourceId="7ce874f7-c66a-4130-a5dd-942e1facea18" ContentTypeId="0x0101" PreviousValue="false"/>
</file>

<file path=customXml/item5.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81C2AA50-793D-42FD-BFE8-2E1FD6292A8F}">
  <ds:schemaRefs>
    <ds:schemaRef ds:uri="0eaaa5ab-8517-4f66-9d76-5e9ee3da159a"/>
    <ds:schemaRef ds:uri="e9026d46-754f-46e4-b861-c28e64b419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A41A19-1CB1-4EAD-991E-88A49683B102}">
  <ds:schemaRefs>
    <ds:schemaRef ds:uri="http://schemas.microsoft.com/sharepoint/v3/contenttype/forms"/>
  </ds:schemaRefs>
</ds:datastoreItem>
</file>

<file path=customXml/itemProps3.xml><?xml version="1.0" encoding="utf-8"?>
<ds:datastoreItem xmlns:ds="http://schemas.openxmlformats.org/officeDocument/2006/customXml" ds:itemID="{33520E66-3FBE-47CD-A4BD-CFF0608E7F48}">
  <ds:schemaRefs>
    <ds:schemaRef ds:uri="0eaaa5ab-8517-4f66-9d76-5e9ee3da159a"/>
    <ds:schemaRef ds:uri="e9026d46-754f-46e4-b861-c28e64b419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C4476574-B7D6-4C7C-BA21-FC3DDD374841}">
  <ds:schemaRefs>
    <ds:schemaRef ds:uri="Microsoft.SharePoint.Taxonomy.ContentTypeSync"/>
  </ds:schemaRefs>
</ds:datastoreItem>
</file>

<file path=customXml/itemProps5.xml><?xml version="1.0" encoding="utf-8"?>
<ds:datastoreItem xmlns:ds="http://schemas.openxmlformats.org/officeDocument/2006/customXml" ds:itemID="{A20CFFDA-0B5C-4CA0-9EF0-B913C3727800}">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11</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GP Workforce Planning and Prioritisation Organisations are responsible for developing annual Workforce Needs and Training Capacity Reports for the AGPT.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Clare Bullen</dc:creator>
  <cp:revision>1</cp:revision>
  <dcterms:created xsi:type="dcterms:W3CDTF">2025-01-21T02:58:53Z</dcterms:created>
  <dcterms:modified xsi:type="dcterms:W3CDTF">2025-01-28T02:34:04Z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0x0101001C31FC5583A4A544ABBC44D3498E9777</vt:lpwstr>
  </property>
  <property fmtid="{D5CDD505-2E9C-101B-9397-08002B2CF9AE}" pid="3" name="MediaServiceImageTags">
    <vt:lpwstr/>
  </property>
</Properties>
</file>